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sldIdLst>
    <p:sldId id="259" r:id="rId5"/>
    <p:sldId id="258" r:id="rId6"/>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F95BE3-8111-4626-9F79-51ED15FA2D7E}" v="6" dt="2024-02-16T14:43:53.352"/>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1" d="100"/>
          <a:sy n="61" d="100"/>
        </p:scale>
        <p:origin x="296"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14EC0DD5-8071-487A-ADFB-86BECB958BFE}"/>
    <pc:docChg chg="undo custSel addSld delSld modSld sldOrd modMainMaster">
      <pc:chgData name="Franziska Händschel" userId="e2149472-3187-4d00-b16a-a19eff6fc04a" providerId="ADAL" clId="{14EC0DD5-8071-487A-ADFB-86BECB958BFE}" dt="2023-08-23T13:22:59.845" v="7340"/>
      <pc:docMkLst>
        <pc:docMk/>
      </pc:docMkLst>
      <pc:sldChg chg="addSp delSp modSp del mod">
        <pc:chgData name="Franziska Händschel" userId="e2149472-3187-4d00-b16a-a19eff6fc04a" providerId="ADAL" clId="{14EC0DD5-8071-487A-ADFB-86BECB958BFE}" dt="2023-08-11T16:01:23.508" v="7326" actId="47"/>
        <pc:sldMkLst>
          <pc:docMk/>
          <pc:sldMk cId="3155426728" sldId="256"/>
        </pc:sldMkLst>
        <pc:spChg chg="del">
          <ac:chgData name="Franziska Händschel" userId="e2149472-3187-4d00-b16a-a19eff6fc04a" providerId="ADAL" clId="{14EC0DD5-8071-487A-ADFB-86BECB958BFE}" dt="2023-08-11T14:39:13.053" v="0" actId="478"/>
          <ac:spMkLst>
            <pc:docMk/>
            <pc:sldMk cId="3155426728" sldId="256"/>
            <ac:spMk id="2" creationId="{9D30FB59-50F6-01E3-F2DA-A1ED41A3C9A9}"/>
          </ac:spMkLst>
        </pc:spChg>
        <pc:spChg chg="del">
          <ac:chgData name="Franziska Händschel" userId="e2149472-3187-4d00-b16a-a19eff6fc04a" providerId="ADAL" clId="{14EC0DD5-8071-487A-ADFB-86BECB958BFE}" dt="2023-08-11T14:39:17.758" v="2" actId="478"/>
          <ac:spMkLst>
            <pc:docMk/>
            <pc:sldMk cId="3155426728" sldId="256"/>
            <ac:spMk id="9" creationId="{729AE2C3-C340-5505-09FF-70C90B3F3040}"/>
          </ac:spMkLst>
        </pc:spChg>
        <pc:spChg chg="add del mod">
          <ac:chgData name="Franziska Händschel" userId="e2149472-3187-4d00-b16a-a19eff6fc04a" providerId="ADAL" clId="{14EC0DD5-8071-487A-ADFB-86BECB958BFE}" dt="2023-08-11T14:53:03.888" v="228" actId="21"/>
          <ac:spMkLst>
            <pc:docMk/>
            <pc:sldMk cId="3155426728" sldId="256"/>
            <ac:spMk id="27" creationId="{61D3B94B-716E-0249-03B1-E7E8106D1DC9}"/>
          </ac:spMkLst>
        </pc:spChg>
        <pc:spChg chg="add mod">
          <ac:chgData name="Franziska Händschel" userId="e2149472-3187-4d00-b16a-a19eff6fc04a" providerId="ADAL" clId="{14EC0DD5-8071-487A-ADFB-86BECB958BFE}" dt="2023-08-11T15:45:11.983" v="7054"/>
          <ac:spMkLst>
            <pc:docMk/>
            <pc:sldMk cId="3155426728" sldId="256"/>
            <ac:spMk id="32" creationId="{B1526A77-053D-72F5-E37C-6CECE116E2BC}"/>
          </ac:spMkLst>
        </pc:spChg>
        <pc:spChg chg="add mod">
          <ac:chgData name="Franziska Händschel" userId="e2149472-3187-4d00-b16a-a19eff6fc04a" providerId="ADAL" clId="{14EC0DD5-8071-487A-ADFB-86BECB958BFE}" dt="2023-08-11T15:54:41.180" v="7237" actId="20577"/>
          <ac:spMkLst>
            <pc:docMk/>
            <pc:sldMk cId="3155426728" sldId="256"/>
            <ac:spMk id="34" creationId="{A5552E95-D887-A601-4E8C-C94291110807}"/>
          </ac:spMkLst>
        </pc:spChg>
        <pc:spChg chg="del">
          <ac:chgData name="Franziska Händschel" userId="e2149472-3187-4d00-b16a-a19eff6fc04a" providerId="ADAL" clId="{14EC0DD5-8071-487A-ADFB-86BECB958BFE}" dt="2023-08-11T14:39:17.758" v="2" actId="478"/>
          <ac:spMkLst>
            <pc:docMk/>
            <pc:sldMk cId="3155426728" sldId="256"/>
            <ac:spMk id="50" creationId="{4D15702A-473C-15EC-041E-DD9745DF5056}"/>
          </ac:spMkLst>
        </pc:spChg>
        <pc:spChg chg="del">
          <ac:chgData name="Franziska Händschel" userId="e2149472-3187-4d00-b16a-a19eff6fc04a" providerId="ADAL" clId="{14EC0DD5-8071-487A-ADFB-86BECB958BFE}" dt="2023-08-11T14:39:17.758" v="2" actId="478"/>
          <ac:spMkLst>
            <pc:docMk/>
            <pc:sldMk cId="3155426728" sldId="256"/>
            <ac:spMk id="51" creationId="{CFD53B59-FFF5-6BA4-492B-C19D652ABBD6}"/>
          </ac:spMkLst>
        </pc:spChg>
        <pc:spChg chg="del">
          <ac:chgData name="Franziska Händschel" userId="e2149472-3187-4d00-b16a-a19eff6fc04a" providerId="ADAL" clId="{14EC0DD5-8071-487A-ADFB-86BECB958BFE}" dt="2023-08-11T14:39:15.234" v="1" actId="478"/>
          <ac:spMkLst>
            <pc:docMk/>
            <pc:sldMk cId="3155426728" sldId="256"/>
            <ac:spMk id="162" creationId="{C9FDB689-4171-DE9A-BB48-7673C0224878}"/>
          </ac:spMkLst>
        </pc:spChg>
        <pc:spChg chg="del">
          <ac:chgData name="Franziska Händschel" userId="e2149472-3187-4d00-b16a-a19eff6fc04a" providerId="ADAL" clId="{14EC0DD5-8071-487A-ADFB-86BECB958BFE}" dt="2023-08-11T14:39:17.758" v="2" actId="478"/>
          <ac:spMkLst>
            <pc:docMk/>
            <pc:sldMk cId="3155426728" sldId="256"/>
            <ac:spMk id="163" creationId="{6D723974-0543-C609-B79C-6A4708A91562}"/>
          </ac:spMkLst>
        </pc:spChg>
        <pc:spChg chg="del">
          <ac:chgData name="Franziska Händschel" userId="e2149472-3187-4d00-b16a-a19eff6fc04a" providerId="ADAL" clId="{14EC0DD5-8071-487A-ADFB-86BECB958BFE}" dt="2023-08-11T14:39:17.758" v="2" actId="478"/>
          <ac:spMkLst>
            <pc:docMk/>
            <pc:sldMk cId="3155426728" sldId="256"/>
            <ac:spMk id="164" creationId="{F2598298-6F84-1957-EABF-0CA21127033E}"/>
          </ac:spMkLst>
        </pc:spChg>
        <pc:spChg chg="del">
          <ac:chgData name="Franziska Händschel" userId="e2149472-3187-4d00-b16a-a19eff6fc04a" providerId="ADAL" clId="{14EC0DD5-8071-487A-ADFB-86BECB958BFE}" dt="2023-08-11T14:39:17.758" v="2" actId="478"/>
          <ac:spMkLst>
            <pc:docMk/>
            <pc:sldMk cId="3155426728" sldId="256"/>
            <ac:spMk id="165" creationId="{2F21FA4A-2EAE-C440-CB77-41232C6F964D}"/>
          </ac:spMkLst>
        </pc:spChg>
        <pc:spChg chg="del">
          <ac:chgData name="Franziska Händschel" userId="e2149472-3187-4d00-b16a-a19eff6fc04a" providerId="ADAL" clId="{14EC0DD5-8071-487A-ADFB-86BECB958BFE}" dt="2023-08-11T14:39:17.758" v="2" actId="478"/>
          <ac:spMkLst>
            <pc:docMk/>
            <pc:sldMk cId="3155426728" sldId="256"/>
            <ac:spMk id="166" creationId="{082183C4-D73E-C8F9-2785-4A19E74464FE}"/>
          </ac:spMkLst>
        </pc:spChg>
        <pc:spChg chg="del">
          <ac:chgData name="Franziska Händschel" userId="e2149472-3187-4d00-b16a-a19eff6fc04a" providerId="ADAL" clId="{14EC0DD5-8071-487A-ADFB-86BECB958BFE}" dt="2023-08-11T14:39:17.758" v="2" actId="478"/>
          <ac:spMkLst>
            <pc:docMk/>
            <pc:sldMk cId="3155426728" sldId="256"/>
            <ac:spMk id="167" creationId="{F251CCC7-CF07-0972-662D-5105A1636C1A}"/>
          </ac:spMkLst>
        </pc:spChg>
        <pc:spChg chg="del">
          <ac:chgData name="Franziska Händschel" userId="e2149472-3187-4d00-b16a-a19eff6fc04a" providerId="ADAL" clId="{14EC0DD5-8071-487A-ADFB-86BECB958BFE}" dt="2023-08-11T14:39:17.758" v="2" actId="478"/>
          <ac:spMkLst>
            <pc:docMk/>
            <pc:sldMk cId="3155426728" sldId="256"/>
            <ac:spMk id="168" creationId="{AD83EEF1-DDFC-CF66-AAD5-FEEB866FA220}"/>
          </ac:spMkLst>
        </pc:spChg>
        <pc:spChg chg="del">
          <ac:chgData name="Franziska Händschel" userId="e2149472-3187-4d00-b16a-a19eff6fc04a" providerId="ADAL" clId="{14EC0DD5-8071-487A-ADFB-86BECB958BFE}" dt="2023-08-11T14:39:20.294" v="3" actId="478"/>
          <ac:spMkLst>
            <pc:docMk/>
            <pc:sldMk cId="3155426728" sldId="256"/>
            <ac:spMk id="169" creationId="{D0E8C09F-5B8A-FEF2-02B3-588FAD06E3C4}"/>
          </ac:spMkLst>
        </pc:spChg>
        <pc:spChg chg="del">
          <ac:chgData name="Franziska Händschel" userId="e2149472-3187-4d00-b16a-a19eff6fc04a" providerId="ADAL" clId="{14EC0DD5-8071-487A-ADFB-86BECB958BFE}" dt="2023-08-11T14:39:20.294" v="3" actId="478"/>
          <ac:spMkLst>
            <pc:docMk/>
            <pc:sldMk cId="3155426728" sldId="256"/>
            <ac:spMk id="170" creationId="{F8979BEF-FB69-B01A-0151-4DCC62C0C12B}"/>
          </ac:spMkLst>
        </pc:spChg>
        <pc:spChg chg="del">
          <ac:chgData name="Franziska Händschel" userId="e2149472-3187-4d00-b16a-a19eff6fc04a" providerId="ADAL" clId="{14EC0DD5-8071-487A-ADFB-86BECB958BFE}" dt="2023-08-11T14:39:20.294" v="3" actId="478"/>
          <ac:spMkLst>
            <pc:docMk/>
            <pc:sldMk cId="3155426728" sldId="256"/>
            <ac:spMk id="171" creationId="{27E4F6C0-BF2A-0071-00F5-740C3AF9BD6F}"/>
          </ac:spMkLst>
        </pc:spChg>
        <pc:spChg chg="del">
          <ac:chgData name="Franziska Händschel" userId="e2149472-3187-4d00-b16a-a19eff6fc04a" providerId="ADAL" clId="{14EC0DD5-8071-487A-ADFB-86BECB958BFE}" dt="2023-08-11T14:39:20.294" v="3" actId="478"/>
          <ac:spMkLst>
            <pc:docMk/>
            <pc:sldMk cId="3155426728" sldId="256"/>
            <ac:spMk id="172" creationId="{056F83FC-6DE1-6BB7-6C1F-A57BAB046177}"/>
          </ac:spMkLst>
        </pc:spChg>
        <pc:grpChg chg="del">
          <ac:chgData name="Franziska Händschel" userId="e2149472-3187-4d00-b16a-a19eff6fc04a" providerId="ADAL" clId="{14EC0DD5-8071-487A-ADFB-86BECB958BFE}" dt="2023-08-11T14:39:20.294" v="3" actId="478"/>
          <ac:grpSpMkLst>
            <pc:docMk/>
            <pc:sldMk cId="3155426728" sldId="256"/>
            <ac:grpSpMk id="94" creationId="{A18A57AF-529B-FFFF-BFA6-F1362BE78B34}"/>
          </ac:grpSpMkLst>
        </pc:grpChg>
        <pc:grpChg chg="del">
          <ac:chgData name="Franziska Händschel" userId="e2149472-3187-4d00-b16a-a19eff6fc04a" providerId="ADAL" clId="{14EC0DD5-8071-487A-ADFB-86BECB958BFE}" dt="2023-08-11T14:39:20.294" v="3" actId="478"/>
          <ac:grpSpMkLst>
            <pc:docMk/>
            <pc:sldMk cId="3155426728" sldId="256"/>
            <ac:grpSpMk id="95" creationId="{15E0D553-B597-1CB7-705C-FDBBDA7A6AF1}"/>
          </ac:grpSpMkLst>
        </pc:grpChg>
        <pc:grpChg chg="del">
          <ac:chgData name="Franziska Händschel" userId="e2149472-3187-4d00-b16a-a19eff6fc04a" providerId="ADAL" clId="{14EC0DD5-8071-487A-ADFB-86BECB958BFE}" dt="2023-08-11T14:39:20.294" v="3" actId="478"/>
          <ac:grpSpMkLst>
            <pc:docMk/>
            <pc:sldMk cId="3155426728" sldId="256"/>
            <ac:grpSpMk id="96" creationId="{CFC64BBE-E95B-E6DC-C468-DCEDFBFF5A65}"/>
          </ac:grpSpMkLst>
        </pc:grpChg>
        <pc:grpChg chg="del">
          <ac:chgData name="Franziska Händschel" userId="e2149472-3187-4d00-b16a-a19eff6fc04a" providerId="ADAL" clId="{14EC0DD5-8071-487A-ADFB-86BECB958BFE}" dt="2023-08-11T14:39:20.294" v="3" actId="478"/>
          <ac:grpSpMkLst>
            <pc:docMk/>
            <pc:sldMk cId="3155426728" sldId="256"/>
            <ac:grpSpMk id="97" creationId="{EB19D909-0C77-65D6-3781-047489CD9620}"/>
          </ac:grpSpMkLst>
        </pc:grpChg>
        <pc:grpChg chg="del">
          <ac:chgData name="Franziska Händschel" userId="e2149472-3187-4d00-b16a-a19eff6fc04a" providerId="ADAL" clId="{14EC0DD5-8071-487A-ADFB-86BECB958BFE}" dt="2023-08-11T14:39:20.294" v="3" actId="478"/>
          <ac:grpSpMkLst>
            <pc:docMk/>
            <pc:sldMk cId="3155426728" sldId="256"/>
            <ac:grpSpMk id="98" creationId="{CD8ADD85-FA5A-FA56-450D-795FCF8AA196}"/>
          </ac:grpSpMkLst>
        </pc:grpChg>
        <pc:grpChg chg="del">
          <ac:chgData name="Franziska Händschel" userId="e2149472-3187-4d00-b16a-a19eff6fc04a" providerId="ADAL" clId="{14EC0DD5-8071-487A-ADFB-86BECB958BFE}" dt="2023-08-11T14:39:17.758" v="2" actId="478"/>
          <ac:grpSpMkLst>
            <pc:docMk/>
            <pc:sldMk cId="3155426728" sldId="256"/>
            <ac:grpSpMk id="99" creationId="{55BFB8FE-263A-419B-A550-551DA65B6E60}"/>
          </ac:grpSpMkLst>
        </pc:grpChg>
        <pc:grpChg chg="del">
          <ac:chgData name="Franziska Händschel" userId="e2149472-3187-4d00-b16a-a19eff6fc04a" providerId="ADAL" clId="{14EC0DD5-8071-487A-ADFB-86BECB958BFE}" dt="2023-08-11T14:39:17.758" v="2" actId="478"/>
          <ac:grpSpMkLst>
            <pc:docMk/>
            <pc:sldMk cId="3155426728" sldId="256"/>
            <ac:grpSpMk id="100" creationId="{83123A87-8167-3393-5F01-F99D02C517A8}"/>
          </ac:grpSpMkLst>
        </pc:grpChg>
        <pc:grpChg chg="del">
          <ac:chgData name="Franziska Händschel" userId="e2149472-3187-4d00-b16a-a19eff6fc04a" providerId="ADAL" clId="{14EC0DD5-8071-487A-ADFB-86BECB958BFE}" dt="2023-08-11T14:39:17.758" v="2" actId="478"/>
          <ac:grpSpMkLst>
            <pc:docMk/>
            <pc:sldMk cId="3155426728" sldId="256"/>
            <ac:grpSpMk id="101" creationId="{DC481CE6-0D48-344A-E814-86D8DA764A12}"/>
          </ac:grpSpMkLst>
        </pc:grpChg>
        <pc:grpChg chg="del">
          <ac:chgData name="Franziska Händschel" userId="e2149472-3187-4d00-b16a-a19eff6fc04a" providerId="ADAL" clId="{14EC0DD5-8071-487A-ADFB-86BECB958BFE}" dt="2023-08-11T14:39:17.758" v="2" actId="478"/>
          <ac:grpSpMkLst>
            <pc:docMk/>
            <pc:sldMk cId="3155426728" sldId="256"/>
            <ac:grpSpMk id="102" creationId="{031FEDAF-6612-BD61-FFD7-4539C9A30777}"/>
          </ac:grpSpMkLst>
        </pc:grpChg>
        <pc:graphicFrameChg chg="add del mod modGraphic">
          <ac:chgData name="Franziska Händschel" userId="e2149472-3187-4d00-b16a-a19eff6fc04a" providerId="ADAL" clId="{14EC0DD5-8071-487A-ADFB-86BECB958BFE}" dt="2023-08-11T14:52:57.675" v="226" actId="21"/>
          <ac:graphicFrameMkLst>
            <pc:docMk/>
            <pc:sldMk cId="3155426728" sldId="256"/>
            <ac:graphicFrameMk id="26" creationId="{9CA15AF1-CABC-1C43-F51A-6C8D992F3CC5}"/>
          </ac:graphicFrameMkLst>
        </pc:graphicFrameChg>
        <pc:graphicFrameChg chg="add mod modGraphic">
          <ac:chgData name="Franziska Händschel" userId="e2149472-3187-4d00-b16a-a19eff6fc04a" providerId="ADAL" clId="{14EC0DD5-8071-487A-ADFB-86BECB958BFE}" dt="2023-08-11T15:56:10.147" v="7324" actId="20577"/>
          <ac:graphicFrameMkLst>
            <pc:docMk/>
            <pc:sldMk cId="3155426728" sldId="256"/>
            <ac:graphicFrameMk id="28" creationId="{59E8B33B-54B3-9D7D-CB98-E1124623FCD0}"/>
          </ac:graphicFrameMkLst>
        </pc:graphicFrameChg>
        <pc:graphicFrameChg chg="add del">
          <ac:chgData name="Franziska Händschel" userId="e2149472-3187-4d00-b16a-a19eff6fc04a" providerId="ADAL" clId="{14EC0DD5-8071-487A-ADFB-86BECB958BFE}" dt="2023-08-11T15:54:10.118" v="7197"/>
          <ac:graphicFrameMkLst>
            <pc:docMk/>
            <pc:sldMk cId="3155426728" sldId="256"/>
            <ac:graphicFrameMk id="33" creationId="{8BD01595-8D8B-4E39-7A31-5F066F93E45B}"/>
          </ac:graphicFrameMkLst>
        </pc:graphicFrameChg>
        <pc:picChg chg="add del mod">
          <ac:chgData name="Franziska Händschel" userId="e2149472-3187-4d00-b16a-a19eff6fc04a" providerId="ADAL" clId="{14EC0DD5-8071-487A-ADFB-86BECB958BFE}" dt="2023-08-11T15:22:48.814" v="3714" actId="21"/>
          <ac:picMkLst>
            <pc:docMk/>
            <pc:sldMk cId="3155426728" sldId="256"/>
            <ac:picMk id="3" creationId="{09832BE4-B408-41E1-C257-A3581FCB3CE4}"/>
          </ac:picMkLst>
        </pc:picChg>
        <pc:picChg chg="add del mod">
          <ac:chgData name="Franziska Händschel" userId="e2149472-3187-4d00-b16a-a19eff6fc04a" providerId="ADAL" clId="{14EC0DD5-8071-487A-ADFB-86BECB958BFE}" dt="2023-08-11T15:22:48.814" v="3714" actId="21"/>
          <ac:picMkLst>
            <pc:docMk/>
            <pc:sldMk cId="3155426728" sldId="256"/>
            <ac:picMk id="4" creationId="{E615F9B3-B065-6C4E-BA4B-0DB1BF7C87D8}"/>
          </ac:picMkLst>
        </pc:picChg>
        <pc:picChg chg="add del mod">
          <ac:chgData name="Franziska Händschel" userId="e2149472-3187-4d00-b16a-a19eff6fc04a" providerId="ADAL" clId="{14EC0DD5-8071-487A-ADFB-86BECB958BFE}" dt="2023-08-11T15:22:48.814" v="3714" actId="21"/>
          <ac:picMkLst>
            <pc:docMk/>
            <pc:sldMk cId="3155426728" sldId="256"/>
            <ac:picMk id="5" creationId="{F19B13EF-0781-52CE-E13F-CEBE2617DA8F}"/>
          </ac:picMkLst>
        </pc:picChg>
        <pc:picChg chg="add del mod">
          <ac:chgData name="Franziska Händschel" userId="e2149472-3187-4d00-b16a-a19eff6fc04a" providerId="ADAL" clId="{14EC0DD5-8071-487A-ADFB-86BECB958BFE}" dt="2023-08-11T15:22:48.814" v="3714" actId="21"/>
          <ac:picMkLst>
            <pc:docMk/>
            <pc:sldMk cId="3155426728" sldId="256"/>
            <ac:picMk id="6" creationId="{4CD750CC-5035-6346-649D-217416F9DD4C}"/>
          </ac:picMkLst>
        </pc:picChg>
        <pc:picChg chg="add del mod">
          <ac:chgData name="Franziska Händschel" userId="e2149472-3187-4d00-b16a-a19eff6fc04a" providerId="ADAL" clId="{14EC0DD5-8071-487A-ADFB-86BECB958BFE}" dt="2023-08-11T15:22:48.814" v="3714" actId="21"/>
          <ac:picMkLst>
            <pc:docMk/>
            <pc:sldMk cId="3155426728" sldId="256"/>
            <ac:picMk id="7" creationId="{A2183333-DFA6-4A65-B41D-131D2FECCE76}"/>
          </ac:picMkLst>
        </pc:picChg>
        <pc:picChg chg="add del mod">
          <ac:chgData name="Franziska Händschel" userId="e2149472-3187-4d00-b16a-a19eff6fc04a" providerId="ADAL" clId="{14EC0DD5-8071-487A-ADFB-86BECB958BFE}" dt="2023-08-11T15:22:48.814" v="3714" actId="21"/>
          <ac:picMkLst>
            <pc:docMk/>
            <pc:sldMk cId="3155426728" sldId="256"/>
            <ac:picMk id="8" creationId="{307D7A49-DDE9-7E66-8382-7F193B1CB008}"/>
          </ac:picMkLst>
        </pc:picChg>
        <pc:picChg chg="add del mod">
          <ac:chgData name="Franziska Händschel" userId="e2149472-3187-4d00-b16a-a19eff6fc04a" providerId="ADAL" clId="{14EC0DD5-8071-487A-ADFB-86BECB958BFE}" dt="2023-08-11T15:22:48.814" v="3714" actId="21"/>
          <ac:picMkLst>
            <pc:docMk/>
            <pc:sldMk cId="3155426728" sldId="256"/>
            <ac:picMk id="10" creationId="{8BCC91BC-F894-6DB0-AB46-78ABC60E2D29}"/>
          </ac:picMkLst>
        </pc:picChg>
        <pc:picChg chg="del">
          <ac:chgData name="Franziska Händschel" userId="e2149472-3187-4d00-b16a-a19eff6fc04a" providerId="ADAL" clId="{14EC0DD5-8071-487A-ADFB-86BECB958BFE}" dt="2023-08-11T14:39:13.053" v="0" actId="478"/>
          <ac:picMkLst>
            <pc:docMk/>
            <pc:sldMk cId="3155426728" sldId="256"/>
            <ac:picMk id="11" creationId="{6E55A30E-FAC7-2554-E0F0-659A63EB9A49}"/>
          </ac:picMkLst>
        </pc:picChg>
        <pc:picChg chg="add del mod">
          <ac:chgData name="Franziska Händschel" userId="e2149472-3187-4d00-b16a-a19eff6fc04a" providerId="ADAL" clId="{14EC0DD5-8071-487A-ADFB-86BECB958BFE}" dt="2023-08-11T15:22:48.814" v="3714" actId="21"/>
          <ac:picMkLst>
            <pc:docMk/>
            <pc:sldMk cId="3155426728" sldId="256"/>
            <ac:picMk id="12" creationId="{DF1BB89C-85AF-E598-8128-75DE68ACF91A}"/>
          </ac:picMkLst>
        </pc:picChg>
        <pc:picChg chg="del">
          <ac:chgData name="Franziska Händschel" userId="e2149472-3187-4d00-b16a-a19eff6fc04a" providerId="ADAL" clId="{14EC0DD5-8071-487A-ADFB-86BECB958BFE}" dt="2023-08-11T14:39:13.053" v="0" actId="478"/>
          <ac:picMkLst>
            <pc:docMk/>
            <pc:sldMk cId="3155426728" sldId="256"/>
            <ac:picMk id="13" creationId="{D77C725B-3944-0A28-CB6F-0CDD185247C3}"/>
          </ac:picMkLst>
        </pc:picChg>
        <pc:picChg chg="add del mod">
          <ac:chgData name="Franziska Händschel" userId="e2149472-3187-4d00-b16a-a19eff6fc04a" providerId="ADAL" clId="{14EC0DD5-8071-487A-ADFB-86BECB958BFE}" dt="2023-08-11T14:53:03.888" v="228" actId="21"/>
          <ac:picMkLst>
            <pc:docMk/>
            <pc:sldMk cId="3155426728" sldId="256"/>
            <ac:picMk id="14" creationId="{24A07328-AD57-F0A7-1276-0E68E11381F0}"/>
          </ac:picMkLst>
        </pc:picChg>
        <pc:picChg chg="del">
          <ac:chgData name="Franziska Händschel" userId="e2149472-3187-4d00-b16a-a19eff6fc04a" providerId="ADAL" clId="{14EC0DD5-8071-487A-ADFB-86BECB958BFE}" dt="2023-08-11T14:39:13.053" v="0" actId="478"/>
          <ac:picMkLst>
            <pc:docMk/>
            <pc:sldMk cId="3155426728" sldId="256"/>
            <ac:picMk id="15" creationId="{F19D770C-4B7C-0DE1-6E4F-BA6710131FDE}"/>
          </ac:picMkLst>
        </pc:picChg>
        <pc:picChg chg="add del mod">
          <ac:chgData name="Franziska Händschel" userId="e2149472-3187-4d00-b16a-a19eff6fc04a" providerId="ADAL" clId="{14EC0DD5-8071-487A-ADFB-86BECB958BFE}" dt="2023-08-11T15:22:48.814" v="3714" actId="21"/>
          <ac:picMkLst>
            <pc:docMk/>
            <pc:sldMk cId="3155426728" sldId="256"/>
            <ac:picMk id="16" creationId="{D6B7D680-A38B-7214-74DD-33C94A665652}"/>
          </ac:picMkLst>
        </pc:picChg>
        <pc:picChg chg="del">
          <ac:chgData name="Franziska Händschel" userId="e2149472-3187-4d00-b16a-a19eff6fc04a" providerId="ADAL" clId="{14EC0DD5-8071-487A-ADFB-86BECB958BFE}" dt="2023-08-11T14:39:13.053" v="0" actId="478"/>
          <ac:picMkLst>
            <pc:docMk/>
            <pc:sldMk cId="3155426728" sldId="256"/>
            <ac:picMk id="17" creationId="{AAB43844-B848-0D0D-4BE8-AFD262B1CEEE}"/>
          </ac:picMkLst>
        </pc:picChg>
        <pc:picChg chg="add del mod">
          <ac:chgData name="Franziska Händschel" userId="e2149472-3187-4d00-b16a-a19eff6fc04a" providerId="ADAL" clId="{14EC0DD5-8071-487A-ADFB-86BECB958BFE}" dt="2023-08-11T15:22:48.814" v="3714" actId="21"/>
          <ac:picMkLst>
            <pc:docMk/>
            <pc:sldMk cId="3155426728" sldId="256"/>
            <ac:picMk id="18" creationId="{C577D847-229C-2679-CBA1-8F85293E8D8F}"/>
          </ac:picMkLst>
        </pc:picChg>
        <pc:picChg chg="add del mod">
          <ac:chgData name="Franziska Händschel" userId="e2149472-3187-4d00-b16a-a19eff6fc04a" providerId="ADAL" clId="{14EC0DD5-8071-487A-ADFB-86BECB958BFE}" dt="2023-08-11T14:53:03.888" v="228" actId="21"/>
          <ac:picMkLst>
            <pc:docMk/>
            <pc:sldMk cId="3155426728" sldId="256"/>
            <ac:picMk id="19" creationId="{09137806-56F6-9BF2-7299-31AAC7FD8F5A}"/>
          </ac:picMkLst>
        </pc:picChg>
        <pc:picChg chg="add del mod">
          <ac:chgData name="Franziska Händschel" userId="e2149472-3187-4d00-b16a-a19eff6fc04a" providerId="ADAL" clId="{14EC0DD5-8071-487A-ADFB-86BECB958BFE}" dt="2023-08-11T15:22:48.814" v="3714" actId="21"/>
          <ac:picMkLst>
            <pc:docMk/>
            <pc:sldMk cId="3155426728" sldId="256"/>
            <ac:picMk id="20" creationId="{E04828A8-5210-5CF6-1FBF-AD478641DBEB}"/>
          </ac:picMkLst>
        </pc:picChg>
        <pc:picChg chg="add del mod">
          <ac:chgData name="Franziska Händschel" userId="e2149472-3187-4d00-b16a-a19eff6fc04a" providerId="ADAL" clId="{14EC0DD5-8071-487A-ADFB-86BECB958BFE}" dt="2023-08-11T15:22:48.814" v="3714" actId="21"/>
          <ac:picMkLst>
            <pc:docMk/>
            <pc:sldMk cId="3155426728" sldId="256"/>
            <ac:picMk id="21" creationId="{3550F2FC-0723-921B-4A09-255A0D09E144}"/>
          </ac:picMkLst>
        </pc:picChg>
        <pc:picChg chg="add del mod">
          <ac:chgData name="Franziska Händschel" userId="e2149472-3187-4d00-b16a-a19eff6fc04a" providerId="ADAL" clId="{14EC0DD5-8071-487A-ADFB-86BECB958BFE}" dt="2023-08-11T14:53:03.888" v="228" actId="21"/>
          <ac:picMkLst>
            <pc:docMk/>
            <pc:sldMk cId="3155426728" sldId="256"/>
            <ac:picMk id="22" creationId="{DD491DA4-7574-94D5-2981-F71FEB576EA7}"/>
          </ac:picMkLst>
        </pc:picChg>
        <pc:picChg chg="add del mod">
          <ac:chgData name="Franziska Händschel" userId="e2149472-3187-4d00-b16a-a19eff6fc04a" providerId="ADAL" clId="{14EC0DD5-8071-487A-ADFB-86BECB958BFE}" dt="2023-08-11T15:22:48.814" v="3714" actId="21"/>
          <ac:picMkLst>
            <pc:docMk/>
            <pc:sldMk cId="3155426728" sldId="256"/>
            <ac:picMk id="23" creationId="{4BFE6108-D851-4488-7F3D-C962F9983539}"/>
          </ac:picMkLst>
        </pc:picChg>
        <pc:picChg chg="add del mod">
          <ac:chgData name="Franziska Händschel" userId="e2149472-3187-4d00-b16a-a19eff6fc04a" providerId="ADAL" clId="{14EC0DD5-8071-487A-ADFB-86BECB958BFE}" dt="2023-08-11T15:22:48.814" v="3714" actId="21"/>
          <ac:picMkLst>
            <pc:docMk/>
            <pc:sldMk cId="3155426728" sldId="256"/>
            <ac:picMk id="24" creationId="{E3F4A14A-73EB-4214-9A34-4C57161B3763}"/>
          </ac:picMkLst>
        </pc:picChg>
        <pc:picChg chg="add del mod">
          <ac:chgData name="Franziska Händschel" userId="e2149472-3187-4d00-b16a-a19eff6fc04a" providerId="ADAL" clId="{14EC0DD5-8071-487A-ADFB-86BECB958BFE}" dt="2023-08-11T15:22:48.814" v="3714" actId="21"/>
          <ac:picMkLst>
            <pc:docMk/>
            <pc:sldMk cId="3155426728" sldId="256"/>
            <ac:picMk id="25" creationId="{DAB131B9-D1BA-43B7-5DA8-FAA87911B248}"/>
          </ac:picMkLst>
        </pc:picChg>
        <pc:picChg chg="add mod">
          <ac:chgData name="Franziska Händschel" userId="e2149472-3187-4d00-b16a-a19eff6fc04a" providerId="ADAL" clId="{14EC0DD5-8071-487A-ADFB-86BECB958BFE}" dt="2023-08-11T15:44:45.161" v="7045"/>
          <ac:picMkLst>
            <pc:docMk/>
            <pc:sldMk cId="3155426728" sldId="256"/>
            <ac:picMk id="29" creationId="{CD052D18-310E-FA7E-6B48-F25B7B089F5B}"/>
          </ac:picMkLst>
        </pc:picChg>
        <pc:picChg chg="add mod">
          <ac:chgData name="Franziska Händschel" userId="e2149472-3187-4d00-b16a-a19eff6fc04a" providerId="ADAL" clId="{14EC0DD5-8071-487A-ADFB-86BECB958BFE}" dt="2023-08-11T15:44:54.912" v="7049"/>
          <ac:picMkLst>
            <pc:docMk/>
            <pc:sldMk cId="3155426728" sldId="256"/>
            <ac:picMk id="30" creationId="{12746599-7F7B-6BDE-4884-A77212313797}"/>
          </ac:picMkLst>
        </pc:picChg>
        <pc:picChg chg="add mod">
          <ac:chgData name="Franziska Händschel" userId="e2149472-3187-4d00-b16a-a19eff6fc04a" providerId="ADAL" clId="{14EC0DD5-8071-487A-ADFB-86BECB958BFE}" dt="2023-08-11T15:45:07.444" v="7053"/>
          <ac:picMkLst>
            <pc:docMk/>
            <pc:sldMk cId="3155426728" sldId="256"/>
            <ac:picMk id="31" creationId="{17C5461F-DD70-851C-A337-C9322246B1C3}"/>
          </ac:picMkLst>
        </pc:picChg>
        <pc:picChg chg="del">
          <ac:chgData name="Franziska Händschel" userId="e2149472-3187-4d00-b16a-a19eff6fc04a" providerId="ADAL" clId="{14EC0DD5-8071-487A-ADFB-86BECB958BFE}" dt="2023-08-11T14:39:13.053" v="0" actId="478"/>
          <ac:picMkLst>
            <pc:docMk/>
            <pc:sldMk cId="3155426728" sldId="256"/>
            <ac:picMk id="37" creationId="{62601065-8C1B-3A6E-177D-C5EC03F881E8}"/>
          </ac:picMkLst>
        </pc:picChg>
        <pc:picChg chg="del">
          <ac:chgData name="Franziska Händschel" userId="e2149472-3187-4d00-b16a-a19eff6fc04a" providerId="ADAL" clId="{14EC0DD5-8071-487A-ADFB-86BECB958BFE}" dt="2023-08-11T14:39:13.053" v="0" actId="478"/>
          <ac:picMkLst>
            <pc:docMk/>
            <pc:sldMk cId="3155426728" sldId="256"/>
            <ac:picMk id="39" creationId="{C9B6ED0E-DE16-8B32-E679-E76E2FA12789}"/>
          </ac:picMkLst>
        </pc:picChg>
        <pc:picChg chg="del">
          <ac:chgData name="Franziska Händschel" userId="e2149472-3187-4d00-b16a-a19eff6fc04a" providerId="ADAL" clId="{14EC0DD5-8071-487A-ADFB-86BECB958BFE}" dt="2023-08-11T14:39:13.053" v="0" actId="478"/>
          <ac:picMkLst>
            <pc:docMk/>
            <pc:sldMk cId="3155426728" sldId="256"/>
            <ac:picMk id="41" creationId="{FB22A1DA-914C-E2DD-4BC9-3CCEB01B61CD}"/>
          </ac:picMkLst>
        </pc:picChg>
        <pc:picChg chg="del">
          <ac:chgData name="Franziska Händschel" userId="e2149472-3187-4d00-b16a-a19eff6fc04a" providerId="ADAL" clId="{14EC0DD5-8071-487A-ADFB-86BECB958BFE}" dt="2023-08-11T14:39:20.294" v="3" actId="478"/>
          <ac:picMkLst>
            <pc:docMk/>
            <pc:sldMk cId="3155426728" sldId="256"/>
            <ac:picMk id="43" creationId="{3D67C38F-8A21-CE16-D5AB-4A6F41E23528}"/>
          </ac:picMkLst>
        </pc:picChg>
        <pc:picChg chg="del">
          <ac:chgData name="Franziska Händschel" userId="e2149472-3187-4d00-b16a-a19eff6fc04a" providerId="ADAL" clId="{14EC0DD5-8071-487A-ADFB-86BECB958BFE}" dt="2023-08-11T14:39:13.053" v="0" actId="478"/>
          <ac:picMkLst>
            <pc:docMk/>
            <pc:sldMk cId="3155426728" sldId="256"/>
            <ac:picMk id="45" creationId="{CAF461D0-C927-D2A3-FD56-E901C972D075}"/>
          </ac:picMkLst>
        </pc:picChg>
        <pc:picChg chg="del">
          <ac:chgData name="Franziska Händschel" userId="e2149472-3187-4d00-b16a-a19eff6fc04a" providerId="ADAL" clId="{14EC0DD5-8071-487A-ADFB-86BECB958BFE}" dt="2023-08-11T14:39:13.053" v="0" actId="478"/>
          <ac:picMkLst>
            <pc:docMk/>
            <pc:sldMk cId="3155426728" sldId="256"/>
            <ac:picMk id="47" creationId="{7B52A95E-B6A4-29B8-FDF8-49CDF602F7DE}"/>
          </ac:picMkLst>
        </pc:picChg>
      </pc:sldChg>
      <pc:sldChg chg="addSp delSp modSp add del mod ord modClrScheme chgLayout">
        <pc:chgData name="Franziska Händschel" userId="e2149472-3187-4d00-b16a-a19eff6fc04a" providerId="ADAL" clId="{14EC0DD5-8071-487A-ADFB-86BECB958BFE}" dt="2023-08-11T16:01:23.090" v="7325" actId="47"/>
        <pc:sldMkLst>
          <pc:docMk/>
          <pc:sldMk cId="3477008708" sldId="257"/>
        </pc:sldMkLst>
        <pc:spChg chg="add del mod">
          <ac:chgData name="Franziska Händschel" userId="e2149472-3187-4d00-b16a-a19eff6fc04a" providerId="ADAL" clId="{14EC0DD5-8071-487A-ADFB-86BECB958BFE}" dt="2023-08-11T14:56:12.877" v="276" actId="478"/>
          <ac:spMkLst>
            <pc:docMk/>
            <pc:sldMk cId="3477008708" sldId="257"/>
            <ac:spMk id="6" creationId="{D6516340-A25F-E074-4AF0-6302501E8CBC}"/>
          </ac:spMkLst>
        </pc:spChg>
        <pc:spChg chg="add mod ord">
          <ac:chgData name="Franziska Händschel" userId="e2149472-3187-4d00-b16a-a19eff6fc04a" providerId="ADAL" clId="{14EC0DD5-8071-487A-ADFB-86BECB958BFE}" dt="2023-08-11T15:43:58.191" v="7041" actId="20577"/>
          <ac:spMkLst>
            <pc:docMk/>
            <pc:sldMk cId="3477008708" sldId="257"/>
            <ac:spMk id="7" creationId="{F29E985D-90E1-8A40-0C15-8556E001F05F}"/>
          </ac:spMkLst>
        </pc:spChg>
        <pc:spChg chg="add del mod">
          <ac:chgData name="Franziska Händschel" userId="e2149472-3187-4d00-b16a-a19eff6fc04a" providerId="ADAL" clId="{14EC0DD5-8071-487A-ADFB-86BECB958BFE}" dt="2023-08-11T14:57:54.356" v="505" actId="478"/>
          <ac:spMkLst>
            <pc:docMk/>
            <pc:sldMk cId="3477008708" sldId="257"/>
            <ac:spMk id="8" creationId="{B8C9B104-0EE3-CB99-2FD0-1986768234ED}"/>
          </ac:spMkLst>
        </pc:spChg>
        <pc:spChg chg="add del mod">
          <ac:chgData name="Franziska Händschel" userId="e2149472-3187-4d00-b16a-a19eff6fc04a" providerId="ADAL" clId="{14EC0DD5-8071-487A-ADFB-86BECB958BFE}" dt="2023-08-11T14:57:48.102" v="503" actId="478"/>
          <ac:spMkLst>
            <pc:docMk/>
            <pc:sldMk cId="3477008708" sldId="257"/>
            <ac:spMk id="9" creationId="{45666BF1-6253-501C-E0AD-7CE07DE03D53}"/>
          </ac:spMkLst>
        </pc:spChg>
        <pc:spChg chg="add mod ord">
          <ac:chgData name="Franziska Händschel" userId="e2149472-3187-4d00-b16a-a19eff6fc04a" providerId="ADAL" clId="{14EC0DD5-8071-487A-ADFB-86BECB958BFE}" dt="2023-08-11T15:43:35.316" v="7029" actId="20577"/>
          <ac:spMkLst>
            <pc:docMk/>
            <pc:sldMk cId="3477008708" sldId="257"/>
            <ac:spMk id="10" creationId="{AD392C95-E451-E3F7-B57F-66201BAAD8BF}"/>
          </ac:spMkLst>
        </pc:spChg>
        <pc:spChg chg="add mod">
          <ac:chgData name="Franziska Händschel" userId="e2149472-3187-4d00-b16a-a19eff6fc04a" providerId="ADAL" clId="{14EC0DD5-8071-487A-ADFB-86BECB958BFE}" dt="2023-08-11T15:26:05.550" v="4297" actId="20577"/>
          <ac:spMkLst>
            <pc:docMk/>
            <pc:sldMk cId="3477008708" sldId="257"/>
            <ac:spMk id="11" creationId="{313A4572-E191-8FAC-B6B1-7DF4FA99826D}"/>
          </ac:spMkLst>
        </pc:spChg>
        <pc:graphicFrameChg chg="add del mod modGraphic">
          <ac:chgData name="Franziska Händschel" userId="e2149472-3187-4d00-b16a-a19eff6fc04a" providerId="ADAL" clId="{14EC0DD5-8071-487A-ADFB-86BECB958BFE}" dt="2023-08-11T14:56:02.979" v="272" actId="478"/>
          <ac:graphicFrameMkLst>
            <pc:docMk/>
            <pc:sldMk cId="3477008708" sldId="257"/>
            <ac:graphicFrameMk id="2" creationId="{15891F16-828C-0A81-7C54-2E528A2E0651}"/>
          </ac:graphicFrameMkLst>
        </pc:graphicFrameChg>
        <pc:picChg chg="add del mod">
          <ac:chgData name="Franziska Händschel" userId="e2149472-3187-4d00-b16a-a19eff6fc04a" providerId="ADAL" clId="{14EC0DD5-8071-487A-ADFB-86BECB958BFE}" dt="2023-08-11T15:36:07.453" v="5604" actId="478"/>
          <ac:picMkLst>
            <pc:docMk/>
            <pc:sldMk cId="3477008708" sldId="257"/>
            <ac:picMk id="3" creationId="{1999EA8A-A449-7540-781E-9CDA66DCF15E}"/>
          </ac:picMkLst>
        </pc:picChg>
        <pc:picChg chg="add del mod ord">
          <ac:chgData name="Franziska Händschel" userId="e2149472-3187-4d00-b16a-a19eff6fc04a" providerId="ADAL" clId="{14EC0DD5-8071-487A-ADFB-86BECB958BFE}" dt="2023-08-11T15:22:59.327" v="3716" actId="478"/>
          <ac:picMkLst>
            <pc:docMk/>
            <pc:sldMk cId="3477008708" sldId="257"/>
            <ac:picMk id="4" creationId="{4860142C-EEC1-F257-7C69-FA928AA623B1}"/>
          </ac:picMkLst>
        </pc:picChg>
        <pc:picChg chg="add del mod">
          <ac:chgData name="Franziska Händschel" userId="e2149472-3187-4d00-b16a-a19eff6fc04a" providerId="ADAL" clId="{14EC0DD5-8071-487A-ADFB-86BECB958BFE}" dt="2023-08-11T15:33:13.320" v="5082" actId="478"/>
          <ac:picMkLst>
            <pc:docMk/>
            <pc:sldMk cId="3477008708" sldId="257"/>
            <ac:picMk id="5" creationId="{6B9002D7-6AC9-C49E-99F8-BAD16998B4C6}"/>
          </ac:picMkLst>
        </pc:picChg>
        <pc:picChg chg="add del mod">
          <ac:chgData name="Franziska Händschel" userId="e2149472-3187-4d00-b16a-a19eff6fc04a" providerId="ADAL" clId="{14EC0DD5-8071-487A-ADFB-86BECB958BFE}" dt="2023-08-11T15:45:17.658" v="7056" actId="478"/>
          <ac:picMkLst>
            <pc:docMk/>
            <pc:sldMk cId="3477008708" sldId="257"/>
            <ac:picMk id="12" creationId="{92881CEF-1120-424D-571C-0FA759A86C08}"/>
          </ac:picMkLst>
        </pc:picChg>
        <pc:picChg chg="add del mod">
          <ac:chgData name="Franziska Händschel" userId="e2149472-3187-4d00-b16a-a19eff6fc04a" providerId="ADAL" clId="{14EC0DD5-8071-487A-ADFB-86BECB958BFE}" dt="2023-08-11T15:45:15.308" v="7055" actId="478"/>
          <ac:picMkLst>
            <pc:docMk/>
            <pc:sldMk cId="3477008708" sldId="257"/>
            <ac:picMk id="13" creationId="{0DDCF15B-86DC-6EF6-CA9F-53728F66200E}"/>
          </ac:picMkLst>
        </pc:picChg>
        <pc:picChg chg="add mod">
          <ac:chgData name="Franziska Händschel" userId="e2149472-3187-4d00-b16a-a19eff6fc04a" providerId="ADAL" clId="{14EC0DD5-8071-487A-ADFB-86BECB958BFE}" dt="2023-08-11T15:36:12.044" v="5605" actId="1076"/>
          <ac:picMkLst>
            <pc:docMk/>
            <pc:sldMk cId="3477008708" sldId="257"/>
            <ac:picMk id="14" creationId="{7D6F5E73-6BC5-299E-0396-270FB9A267AF}"/>
          </ac:picMkLst>
        </pc:picChg>
        <pc:picChg chg="add del mod">
          <ac:chgData name="Franziska Händschel" userId="e2149472-3187-4d00-b16a-a19eff6fc04a" providerId="ADAL" clId="{14EC0DD5-8071-487A-ADFB-86BECB958BFE}" dt="2023-08-11T15:45:15.308" v="7055" actId="478"/>
          <ac:picMkLst>
            <pc:docMk/>
            <pc:sldMk cId="3477008708" sldId="257"/>
            <ac:picMk id="15" creationId="{20CEE8A1-1540-A2E8-8EA1-1E6F1BB7AD3A}"/>
          </ac:picMkLst>
        </pc:picChg>
        <pc:picChg chg="add del mod">
          <ac:chgData name="Franziska Händschel" userId="e2149472-3187-4d00-b16a-a19eff6fc04a" providerId="ADAL" clId="{14EC0DD5-8071-487A-ADFB-86BECB958BFE}" dt="2023-08-11T15:45:20.367" v="7057" actId="478"/>
          <ac:picMkLst>
            <pc:docMk/>
            <pc:sldMk cId="3477008708" sldId="257"/>
            <ac:picMk id="16" creationId="{26A24C97-58F1-F8D5-258A-3B43E4FA3EAC}"/>
          </ac:picMkLst>
        </pc:picChg>
        <pc:picChg chg="add mod">
          <ac:chgData name="Franziska Händschel" userId="e2149472-3187-4d00-b16a-a19eff6fc04a" providerId="ADAL" clId="{14EC0DD5-8071-487A-ADFB-86BECB958BFE}" dt="2023-08-11T15:33:20.153" v="5084" actId="1076"/>
          <ac:picMkLst>
            <pc:docMk/>
            <pc:sldMk cId="3477008708" sldId="257"/>
            <ac:picMk id="17" creationId="{F2C152DD-3A04-6EDE-906E-FAE6FF1F774F}"/>
          </ac:picMkLst>
        </pc:picChg>
        <pc:picChg chg="add del mod">
          <ac:chgData name="Franziska Händschel" userId="e2149472-3187-4d00-b16a-a19eff6fc04a" providerId="ADAL" clId="{14EC0DD5-8071-487A-ADFB-86BECB958BFE}" dt="2023-08-11T15:45:15.308" v="7055" actId="478"/>
          <ac:picMkLst>
            <pc:docMk/>
            <pc:sldMk cId="3477008708" sldId="257"/>
            <ac:picMk id="18" creationId="{B3E7E33A-E8E1-4656-BAB1-1CC0F1153F07}"/>
          </ac:picMkLst>
        </pc:picChg>
        <pc:picChg chg="add del mod">
          <ac:chgData name="Franziska Händschel" userId="e2149472-3187-4d00-b16a-a19eff6fc04a" providerId="ADAL" clId="{14EC0DD5-8071-487A-ADFB-86BECB958BFE}" dt="2023-08-11T15:45:15.308" v="7055" actId="478"/>
          <ac:picMkLst>
            <pc:docMk/>
            <pc:sldMk cId="3477008708" sldId="257"/>
            <ac:picMk id="19" creationId="{F6EA1B68-F94C-FC03-055F-C17CBF56C788}"/>
          </ac:picMkLst>
        </pc:picChg>
        <pc:picChg chg="add mod">
          <ac:chgData name="Franziska Händschel" userId="e2149472-3187-4d00-b16a-a19eff6fc04a" providerId="ADAL" clId="{14EC0DD5-8071-487A-ADFB-86BECB958BFE}" dt="2023-08-11T15:23:02.744" v="3717" actId="1076"/>
          <ac:picMkLst>
            <pc:docMk/>
            <pc:sldMk cId="3477008708" sldId="257"/>
            <ac:picMk id="20" creationId="{0AE683BC-3AD6-ECF2-311C-6CF5BAD19E0D}"/>
          </ac:picMkLst>
        </pc:picChg>
        <pc:picChg chg="add del mod">
          <ac:chgData name="Franziska Händschel" userId="e2149472-3187-4d00-b16a-a19eff6fc04a" providerId="ADAL" clId="{14EC0DD5-8071-487A-ADFB-86BECB958BFE}" dt="2023-08-11T15:45:15.308" v="7055" actId="478"/>
          <ac:picMkLst>
            <pc:docMk/>
            <pc:sldMk cId="3477008708" sldId="257"/>
            <ac:picMk id="21" creationId="{7603BCEE-29C2-8105-D04D-53C5AF21EEE0}"/>
          </ac:picMkLst>
        </pc:picChg>
        <pc:picChg chg="add del mod">
          <ac:chgData name="Franziska Händschel" userId="e2149472-3187-4d00-b16a-a19eff6fc04a" providerId="ADAL" clId="{14EC0DD5-8071-487A-ADFB-86BECB958BFE}" dt="2023-08-11T15:45:15.308" v="7055" actId="478"/>
          <ac:picMkLst>
            <pc:docMk/>
            <pc:sldMk cId="3477008708" sldId="257"/>
            <ac:picMk id="22" creationId="{CE24F61E-046D-70F6-2A15-22ED7B121F80}"/>
          </ac:picMkLst>
        </pc:picChg>
        <pc:picChg chg="add del mod">
          <ac:chgData name="Franziska Händschel" userId="e2149472-3187-4d00-b16a-a19eff6fc04a" providerId="ADAL" clId="{14EC0DD5-8071-487A-ADFB-86BECB958BFE}" dt="2023-08-11T15:45:15.308" v="7055" actId="478"/>
          <ac:picMkLst>
            <pc:docMk/>
            <pc:sldMk cId="3477008708" sldId="257"/>
            <ac:picMk id="23" creationId="{EE0DC83A-96E5-7460-2B70-EA3DBD45AF95}"/>
          </ac:picMkLst>
        </pc:picChg>
        <pc:picChg chg="add del mod">
          <ac:chgData name="Franziska Händschel" userId="e2149472-3187-4d00-b16a-a19eff6fc04a" providerId="ADAL" clId="{14EC0DD5-8071-487A-ADFB-86BECB958BFE}" dt="2023-08-11T15:45:15.308" v="7055" actId="478"/>
          <ac:picMkLst>
            <pc:docMk/>
            <pc:sldMk cId="3477008708" sldId="257"/>
            <ac:picMk id="24" creationId="{C9362E30-3627-9A03-BD6E-BC33B8ADAAA3}"/>
          </ac:picMkLst>
        </pc:picChg>
        <pc:picChg chg="add del mod">
          <ac:chgData name="Franziska Händschel" userId="e2149472-3187-4d00-b16a-a19eff6fc04a" providerId="ADAL" clId="{14EC0DD5-8071-487A-ADFB-86BECB958BFE}" dt="2023-08-11T15:45:15.308" v="7055" actId="478"/>
          <ac:picMkLst>
            <pc:docMk/>
            <pc:sldMk cId="3477008708" sldId="257"/>
            <ac:picMk id="25" creationId="{38449C6F-E5C0-8FD7-BC23-C1F60324729F}"/>
          </ac:picMkLst>
        </pc:picChg>
        <pc:picChg chg="add del mod">
          <ac:chgData name="Franziska Händschel" userId="e2149472-3187-4d00-b16a-a19eff6fc04a" providerId="ADAL" clId="{14EC0DD5-8071-487A-ADFB-86BECB958BFE}" dt="2023-08-11T15:45:15.308" v="7055" actId="478"/>
          <ac:picMkLst>
            <pc:docMk/>
            <pc:sldMk cId="3477008708" sldId="257"/>
            <ac:picMk id="26" creationId="{371EBDE4-F26F-0559-61C2-BD607F80B721}"/>
          </ac:picMkLst>
        </pc:picChg>
      </pc:sldChg>
      <pc:sldChg chg="addSp delSp modSp add mod modClrScheme chgLayout">
        <pc:chgData name="Franziska Händschel" userId="e2149472-3187-4d00-b16a-a19eff6fc04a" providerId="ADAL" clId="{14EC0DD5-8071-487A-ADFB-86BECB958BFE}" dt="2023-08-23T13:22:59.845" v="7340"/>
        <pc:sldMkLst>
          <pc:docMk/>
          <pc:sldMk cId="1680211734" sldId="258"/>
        </pc:sldMkLst>
        <pc:spChg chg="del">
          <ac:chgData name="Franziska Händschel" userId="e2149472-3187-4d00-b16a-a19eff6fc04a" providerId="ADAL" clId="{14EC0DD5-8071-487A-ADFB-86BECB958BFE}" dt="2023-08-23T13:22:09.818" v="7335" actId="21"/>
          <ac:spMkLst>
            <pc:docMk/>
            <pc:sldMk cId="1680211734" sldId="258"/>
            <ac:spMk id="6" creationId="{D6516340-A25F-E074-4AF0-6302501E8CBC}"/>
          </ac:spMkLst>
        </pc:spChg>
        <pc:spChg chg="add del mod">
          <ac:chgData name="Franziska Händschel" userId="e2149472-3187-4d00-b16a-a19eff6fc04a" providerId="ADAL" clId="{14EC0DD5-8071-487A-ADFB-86BECB958BFE}" dt="2023-08-11T15:54:47.914" v="7238" actId="478"/>
          <ac:spMkLst>
            <pc:docMk/>
            <pc:sldMk cId="1680211734" sldId="258"/>
            <ac:spMk id="7" creationId="{0DB601F0-01DD-B661-F089-66B2684F8BAC}"/>
          </ac:spMkLst>
        </pc:spChg>
        <pc:spChg chg="add del mod">
          <ac:chgData name="Franziska Händschel" userId="e2149472-3187-4d00-b16a-a19eff6fc04a" providerId="ADAL" clId="{14EC0DD5-8071-487A-ADFB-86BECB958BFE}" dt="2023-08-11T16:05:35.560" v="7331" actId="478"/>
          <ac:spMkLst>
            <pc:docMk/>
            <pc:sldMk cId="1680211734" sldId="258"/>
            <ac:spMk id="11" creationId="{55854AB0-CACA-3F9F-D0AE-8284709EBB63}"/>
          </ac:spMkLst>
        </pc:spChg>
        <pc:graphicFrameChg chg="mod modGraphic">
          <ac:chgData name="Franziska Händschel" userId="e2149472-3187-4d00-b16a-a19eff6fc04a" providerId="ADAL" clId="{14EC0DD5-8071-487A-ADFB-86BECB958BFE}" dt="2023-08-11T16:05:32.884" v="7330" actId="6549"/>
          <ac:graphicFrameMkLst>
            <pc:docMk/>
            <pc:sldMk cId="1680211734" sldId="258"/>
            <ac:graphicFrameMk id="2" creationId="{15891F16-828C-0A81-7C54-2E528A2E0651}"/>
          </ac:graphicFrameMkLst>
        </pc:graphicFrameChg>
        <pc:picChg chg="del">
          <ac:chgData name="Franziska Händschel" userId="e2149472-3187-4d00-b16a-a19eff6fc04a" providerId="ADAL" clId="{14EC0DD5-8071-487A-ADFB-86BECB958BFE}" dt="2023-08-23T13:22:09.818" v="7335" actId="21"/>
          <ac:picMkLst>
            <pc:docMk/>
            <pc:sldMk cId="1680211734" sldId="258"/>
            <ac:picMk id="3" creationId="{1999EA8A-A449-7540-781E-9CDA66DCF15E}"/>
          </ac:picMkLst>
        </pc:picChg>
        <pc:picChg chg="del">
          <ac:chgData name="Franziska Händschel" userId="e2149472-3187-4d00-b16a-a19eff6fc04a" providerId="ADAL" clId="{14EC0DD5-8071-487A-ADFB-86BECB958BFE}" dt="2023-08-23T13:22:09.818" v="7335" actId="21"/>
          <ac:picMkLst>
            <pc:docMk/>
            <pc:sldMk cId="1680211734" sldId="258"/>
            <ac:picMk id="4" creationId="{4860142C-EEC1-F257-7C69-FA928AA623B1}"/>
          </ac:picMkLst>
        </pc:picChg>
        <pc:picChg chg="del">
          <ac:chgData name="Franziska Händschel" userId="e2149472-3187-4d00-b16a-a19eff6fc04a" providerId="ADAL" clId="{14EC0DD5-8071-487A-ADFB-86BECB958BFE}" dt="2023-08-23T13:22:09.818" v="7335" actId="21"/>
          <ac:picMkLst>
            <pc:docMk/>
            <pc:sldMk cId="1680211734" sldId="258"/>
            <ac:picMk id="5" creationId="{6B9002D7-6AC9-C49E-99F8-BAD16998B4C6}"/>
          </ac:picMkLst>
        </pc:picChg>
        <pc:picChg chg="add mod">
          <ac:chgData name="Franziska Händschel" userId="e2149472-3187-4d00-b16a-a19eff6fc04a" providerId="ADAL" clId="{14EC0DD5-8071-487A-ADFB-86BECB958BFE}" dt="2023-08-23T13:22:59.845" v="7340"/>
          <ac:picMkLst>
            <pc:docMk/>
            <pc:sldMk cId="1680211734" sldId="258"/>
            <ac:picMk id="7" creationId="{DC58290D-9822-3962-E833-EB50069A9CBD}"/>
          </ac:picMkLst>
        </pc:picChg>
        <pc:picChg chg="add del mod">
          <ac:chgData name="Franziska Händschel" userId="e2149472-3187-4d00-b16a-a19eff6fc04a" providerId="ADAL" clId="{14EC0DD5-8071-487A-ADFB-86BECB958BFE}" dt="2023-08-11T15:44:43.397" v="7044" actId="21"/>
          <ac:picMkLst>
            <pc:docMk/>
            <pc:sldMk cId="1680211734" sldId="258"/>
            <ac:picMk id="8" creationId="{6B619202-91E3-8A82-C38C-EDE89E12D61F}"/>
          </ac:picMkLst>
        </pc:picChg>
        <pc:picChg chg="add mod">
          <ac:chgData name="Franziska Händschel" userId="e2149472-3187-4d00-b16a-a19eff6fc04a" providerId="ADAL" clId="{14EC0DD5-8071-487A-ADFB-86BECB958BFE}" dt="2023-08-23T13:22:59.845" v="7340"/>
          <ac:picMkLst>
            <pc:docMk/>
            <pc:sldMk cId="1680211734" sldId="258"/>
            <ac:picMk id="8" creationId="{AF81C1A4-EAC1-15AE-8CDE-60CA554C9940}"/>
          </ac:picMkLst>
        </pc:picChg>
        <pc:picChg chg="add mod">
          <ac:chgData name="Franziska Händschel" userId="e2149472-3187-4d00-b16a-a19eff6fc04a" providerId="ADAL" clId="{14EC0DD5-8071-487A-ADFB-86BECB958BFE}" dt="2023-08-23T13:22:59.845" v="7340"/>
          <ac:picMkLst>
            <pc:docMk/>
            <pc:sldMk cId="1680211734" sldId="258"/>
            <ac:picMk id="9" creationId="{051FA4A3-06B1-7979-C3EC-756DB8188FD3}"/>
          </ac:picMkLst>
        </pc:picChg>
        <pc:picChg chg="add del mod">
          <ac:chgData name="Franziska Händschel" userId="e2149472-3187-4d00-b16a-a19eff6fc04a" providerId="ADAL" clId="{14EC0DD5-8071-487A-ADFB-86BECB958BFE}" dt="2023-08-11T15:44:53.536" v="7048" actId="21"/>
          <ac:picMkLst>
            <pc:docMk/>
            <pc:sldMk cId="1680211734" sldId="258"/>
            <ac:picMk id="9" creationId="{0E58872C-159F-6F39-F656-EC86BD3E953E}"/>
          </ac:picMkLst>
        </pc:picChg>
        <pc:picChg chg="add del mod">
          <ac:chgData name="Franziska Händschel" userId="e2149472-3187-4d00-b16a-a19eff6fc04a" providerId="ADAL" clId="{14EC0DD5-8071-487A-ADFB-86BECB958BFE}" dt="2023-08-11T15:45:05.232" v="7052" actId="21"/>
          <ac:picMkLst>
            <pc:docMk/>
            <pc:sldMk cId="1680211734" sldId="258"/>
            <ac:picMk id="10" creationId="{005C3E5C-ECF0-D8BE-9EC5-78BC4AC7104A}"/>
          </ac:picMkLst>
        </pc:picChg>
        <pc:picChg chg="add mod">
          <ac:chgData name="Franziska Händschel" userId="e2149472-3187-4d00-b16a-a19eff6fc04a" providerId="ADAL" clId="{14EC0DD5-8071-487A-ADFB-86BECB958BFE}" dt="2023-08-23T13:22:59.845" v="7340"/>
          <ac:picMkLst>
            <pc:docMk/>
            <pc:sldMk cId="1680211734" sldId="258"/>
            <ac:picMk id="10" creationId="{A1FC8800-C5EE-840B-5B73-01AE248098BF}"/>
          </ac:picMkLst>
        </pc:picChg>
        <pc:picChg chg="add mod">
          <ac:chgData name="Franziska Händschel" userId="e2149472-3187-4d00-b16a-a19eff6fc04a" providerId="ADAL" clId="{14EC0DD5-8071-487A-ADFB-86BECB958BFE}" dt="2023-08-23T13:22:59.845" v="7340"/>
          <ac:picMkLst>
            <pc:docMk/>
            <pc:sldMk cId="1680211734" sldId="258"/>
            <ac:picMk id="11" creationId="{4285BCFC-3A05-4D99-D764-3A6D5CE99497}"/>
          </ac:picMkLst>
        </pc:picChg>
        <pc:picChg chg="add mod">
          <ac:chgData name="Franziska Händschel" userId="e2149472-3187-4d00-b16a-a19eff6fc04a" providerId="ADAL" clId="{14EC0DD5-8071-487A-ADFB-86BECB958BFE}" dt="2023-08-23T13:22:59.845" v="7340"/>
          <ac:picMkLst>
            <pc:docMk/>
            <pc:sldMk cId="1680211734" sldId="258"/>
            <ac:picMk id="12" creationId="{28F934FF-7364-1B81-938E-923208C4E49F}"/>
          </ac:picMkLst>
        </pc:picChg>
        <pc:picChg chg="add mod">
          <ac:chgData name="Franziska Händschel" userId="e2149472-3187-4d00-b16a-a19eff6fc04a" providerId="ADAL" clId="{14EC0DD5-8071-487A-ADFB-86BECB958BFE}" dt="2023-08-23T13:22:59.845" v="7340"/>
          <ac:picMkLst>
            <pc:docMk/>
            <pc:sldMk cId="1680211734" sldId="258"/>
            <ac:picMk id="13" creationId="{C9497D25-D1D5-5315-AECA-FB26FEDA1229}"/>
          </ac:picMkLst>
        </pc:picChg>
        <pc:picChg chg="add mod">
          <ac:chgData name="Franziska Händschel" userId="e2149472-3187-4d00-b16a-a19eff6fc04a" providerId="ADAL" clId="{14EC0DD5-8071-487A-ADFB-86BECB958BFE}" dt="2023-08-23T13:22:59.845" v="7340"/>
          <ac:picMkLst>
            <pc:docMk/>
            <pc:sldMk cId="1680211734" sldId="258"/>
            <ac:picMk id="14" creationId="{727B24F8-3200-BCB5-23C9-DC60A9D11446}"/>
          </ac:picMkLst>
        </pc:picChg>
        <pc:picChg chg="add mod">
          <ac:chgData name="Franziska Händschel" userId="e2149472-3187-4d00-b16a-a19eff6fc04a" providerId="ADAL" clId="{14EC0DD5-8071-487A-ADFB-86BECB958BFE}" dt="2023-08-23T13:22:59.845" v="7340"/>
          <ac:picMkLst>
            <pc:docMk/>
            <pc:sldMk cId="1680211734" sldId="258"/>
            <ac:picMk id="15" creationId="{585E93D2-9954-0671-52E9-E20CB150FAA1}"/>
          </ac:picMkLst>
        </pc:picChg>
        <pc:picChg chg="add mod">
          <ac:chgData name="Franziska Händschel" userId="e2149472-3187-4d00-b16a-a19eff6fc04a" providerId="ADAL" clId="{14EC0DD5-8071-487A-ADFB-86BECB958BFE}" dt="2023-08-23T13:22:59.845" v="7340"/>
          <ac:picMkLst>
            <pc:docMk/>
            <pc:sldMk cId="1680211734" sldId="258"/>
            <ac:picMk id="16" creationId="{1DC169B6-71B0-0BCC-64FE-826E8AD51656}"/>
          </ac:picMkLst>
        </pc:picChg>
        <pc:picChg chg="add mod">
          <ac:chgData name="Franziska Händschel" userId="e2149472-3187-4d00-b16a-a19eff6fc04a" providerId="ADAL" clId="{14EC0DD5-8071-487A-ADFB-86BECB958BFE}" dt="2023-08-23T13:22:59.845" v="7340"/>
          <ac:picMkLst>
            <pc:docMk/>
            <pc:sldMk cId="1680211734" sldId="258"/>
            <ac:picMk id="17" creationId="{E7614AFC-1812-1967-F7BE-D0AB82012F96}"/>
          </ac:picMkLst>
        </pc:picChg>
        <pc:picChg chg="add mod">
          <ac:chgData name="Franziska Händschel" userId="e2149472-3187-4d00-b16a-a19eff6fc04a" providerId="ADAL" clId="{14EC0DD5-8071-487A-ADFB-86BECB958BFE}" dt="2023-08-23T13:22:59.845" v="7340"/>
          <ac:picMkLst>
            <pc:docMk/>
            <pc:sldMk cId="1680211734" sldId="258"/>
            <ac:picMk id="18" creationId="{57265FCA-2076-87FC-B2FA-DDBDEC6F6E40}"/>
          </ac:picMkLst>
        </pc:picChg>
        <pc:picChg chg="add mod">
          <ac:chgData name="Franziska Händschel" userId="e2149472-3187-4d00-b16a-a19eff6fc04a" providerId="ADAL" clId="{14EC0DD5-8071-487A-ADFB-86BECB958BFE}" dt="2023-08-23T13:22:59.845" v="7340"/>
          <ac:picMkLst>
            <pc:docMk/>
            <pc:sldMk cId="1680211734" sldId="258"/>
            <ac:picMk id="19" creationId="{1FD1B867-8647-AD8F-6B8B-0E919F2AAAEA}"/>
          </ac:picMkLst>
        </pc:picChg>
        <pc:picChg chg="add mod">
          <ac:chgData name="Franziska Händschel" userId="e2149472-3187-4d00-b16a-a19eff6fc04a" providerId="ADAL" clId="{14EC0DD5-8071-487A-ADFB-86BECB958BFE}" dt="2023-08-23T13:22:59.845" v="7340"/>
          <ac:picMkLst>
            <pc:docMk/>
            <pc:sldMk cId="1680211734" sldId="258"/>
            <ac:picMk id="20" creationId="{1683FF39-0717-0070-8D19-EB03CB2859DB}"/>
          </ac:picMkLst>
        </pc:picChg>
        <pc:picChg chg="add mod">
          <ac:chgData name="Franziska Händschel" userId="e2149472-3187-4d00-b16a-a19eff6fc04a" providerId="ADAL" clId="{14EC0DD5-8071-487A-ADFB-86BECB958BFE}" dt="2023-08-23T13:22:59.845" v="7340"/>
          <ac:picMkLst>
            <pc:docMk/>
            <pc:sldMk cId="1680211734" sldId="258"/>
            <ac:picMk id="21" creationId="{651E4C26-7FD2-DE0E-7549-DDCFC8EFB3DE}"/>
          </ac:picMkLst>
        </pc:picChg>
        <pc:picChg chg="add mod">
          <ac:chgData name="Franziska Händschel" userId="e2149472-3187-4d00-b16a-a19eff6fc04a" providerId="ADAL" clId="{14EC0DD5-8071-487A-ADFB-86BECB958BFE}" dt="2023-08-23T13:22:59.845" v="7340"/>
          <ac:picMkLst>
            <pc:docMk/>
            <pc:sldMk cId="1680211734" sldId="258"/>
            <ac:picMk id="22" creationId="{CCD4D6BE-3DE9-D5D6-F891-78F04ED68EA1}"/>
          </ac:picMkLst>
        </pc:picChg>
        <pc:picChg chg="add mod">
          <ac:chgData name="Franziska Händschel" userId="e2149472-3187-4d00-b16a-a19eff6fc04a" providerId="ADAL" clId="{14EC0DD5-8071-487A-ADFB-86BECB958BFE}" dt="2023-08-23T13:22:59.845" v="7340"/>
          <ac:picMkLst>
            <pc:docMk/>
            <pc:sldMk cId="1680211734" sldId="258"/>
            <ac:picMk id="23" creationId="{E299014C-9CCF-CCAC-E38D-CC23B2513327}"/>
          </ac:picMkLst>
        </pc:picChg>
        <pc:picChg chg="add mod">
          <ac:chgData name="Franziska Händschel" userId="e2149472-3187-4d00-b16a-a19eff6fc04a" providerId="ADAL" clId="{14EC0DD5-8071-487A-ADFB-86BECB958BFE}" dt="2023-08-23T13:22:59.845" v="7340"/>
          <ac:picMkLst>
            <pc:docMk/>
            <pc:sldMk cId="1680211734" sldId="258"/>
            <ac:picMk id="24" creationId="{A183E23A-131D-DEA7-4D2F-27A76FE69104}"/>
          </ac:picMkLst>
        </pc:picChg>
      </pc:sldChg>
      <pc:sldChg chg="modSp add mod">
        <pc:chgData name="Franziska Händschel" userId="e2149472-3187-4d00-b16a-a19eff6fc04a" providerId="ADAL" clId="{14EC0DD5-8071-487A-ADFB-86BECB958BFE}" dt="2023-08-11T15:30:17.146" v="4982" actId="20577"/>
        <pc:sldMkLst>
          <pc:docMk/>
          <pc:sldMk cId="2034310353" sldId="259"/>
        </pc:sldMkLst>
        <pc:spChg chg="mod">
          <ac:chgData name="Franziska Händschel" userId="e2149472-3187-4d00-b16a-a19eff6fc04a" providerId="ADAL" clId="{14EC0DD5-8071-487A-ADFB-86BECB958BFE}" dt="2023-08-11T15:30:17.146" v="4982" actId="20577"/>
          <ac:spMkLst>
            <pc:docMk/>
            <pc:sldMk cId="2034310353" sldId="259"/>
            <ac:spMk id="11" creationId="{313A4572-E191-8FAC-B6B1-7DF4FA99826D}"/>
          </ac:spMkLst>
        </pc:spChg>
      </pc:sldChg>
      <pc:sldMasterChg chg="addSp delSp modSp mod addSldLayout delSldLayout modSldLayout">
        <pc:chgData name="Franziska Händschel" userId="e2149472-3187-4d00-b16a-a19eff6fc04a" providerId="ADAL" clId="{14EC0DD5-8071-487A-ADFB-86BECB958BFE}" dt="2023-08-23T13:22:47.088" v="7339" actId="478"/>
        <pc:sldMasterMkLst>
          <pc:docMk/>
          <pc:sldMasterMk cId="1866889779" sldId="2147483672"/>
        </pc:sldMasterMkLst>
        <pc:spChg chg="add mod">
          <ac:chgData name="Franziska Händschel" userId="e2149472-3187-4d00-b16a-a19eff6fc04a" providerId="ADAL" clId="{14EC0DD5-8071-487A-ADFB-86BECB958BFE}" dt="2023-08-11T16:02:01.750" v="7329"/>
          <ac:spMkLst>
            <pc:docMk/>
            <pc:sldMasterMk cId="1866889779" sldId="2147483672"/>
            <ac:spMk id="2" creationId="{6D197688-DA62-1DF8-662A-659ED1C8E879}"/>
          </ac:spMkLst>
        </pc:spChg>
        <pc:spChg chg="del">
          <ac:chgData name="Franziska Händschel" userId="e2149472-3187-4d00-b16a-a19eff6fc04a" providerId="ADAL" clId="{14EC0DD5-8071-487A-ADFB-86BECB958BFE}" dt="2023-08-11T16:02:01.432" v="7328" actId="478"/>
          <ac:spMkLst>
            <pc:docMk/>
            <pc:sldMasterMk cId="1866889779" sldId="2147483672"/>
            <ac:spMk id="7" creationId="{49DFAFC2-BA7D-7BA6-505D-23AB88E5268A}"/>
          </ac:spMkLst>
        </pc:spChg>
        <pc:spChg chg="del">
          <ac:chgData name="Franziska Händschel" userId="e2149472-3187-4d00-b16a-a19eff6fc04a" providerId="ADAL" clId="{14EC0DD5-8071-487A-ADFB-86BECB958BFE}" dt="2023-08-11T14:54:11.487" v="242" actId="478"/>
          <ac:spMkLst>
            <pc:docMk/>
            <pc:sldMasterMk cId="1866889779" sldId="2147483672"/>
            <ac:spMk id="9" creationId="{D56888E7-EE6B-0EC7-EEE8-5E7909E0568A}"/>
          </ac:spMkLst>
        </pc:spChg>
        <pc:picChg chg="add del mod">
          <ac:chgData name="Franziska Händschel" userId="e2149472-3187-4d00-b16a-a19eff6fc04a" providerId="ADAL" clId="{14EC0DD5-8071-487A-ADFB-86BECB958BFE}" dt="2023-08-11T14:43:13.968" v="50" actId="478"/>
          <ac:picMkLst>
            <pc:docMk/>
            <pc:sldMasterMk cId="1866889779" sldId="2147483672"/>
            <ac:picMk id="2" creationId="{93D3FC78-1A03-D346-65F3-C56290AFC25A}"/>
          </ac:picMkLst>
        </pc:picChg>
        <pc:picChg chg="add del">
          <ac:chgData name="Franziska Händschel" userId="e2149472-3187-4d00-b16a-a19eff6fc04a" providerId="ADAL" clId="{14EC0DD5-8071-487A-ADFB-86BECB958BFE}" dt="2023-08-11T14:39:36.455" v="7" actId="21"/>
          <ac:picMkLst>
            <pc:docMk/>
            <pc:sldMasterMk cId="1866889779" sldId="2147483672"/>
            <ac:picMk id="22" creationId="{2F4960AD-D075-25CE-7655-A6B2676C564E}"/>
          </ac:picMkLst>
        </pc:picChg>
        <pc:sldLayoutChg chg="addSp delSp modSp del mod">
          <pc:chgData name="Franziska Händschel" userId="e2149472-3187-4d00-b16a-a19eff6fc04a" providerId="ADAL" clId="{14EC0DD5-8071-487A-ADFB-86BECB958BFE}" dt="2023-08-11T16:01:29.118" v="7327" actId="2696"/>
          <pc:sldLayoutMkLst>
            <pc:docMk/>
            <pc:sldMasterMk cId="1866889779" sldId="2147483672"/>
            <pc:sldLayoutMk cId="2346357460" sldId="2147483661"/>
          </pc:sldLayoutMkLst>
          <pc:picChg chg="add del mod">
            <ac:chgData name="Franziska Händschel" userId="e2149472-3187-4d00-b16a-a19eff6fc04a" providerId="ADAL" clId="{14EC0DD5-8071-487A-ADFB-86BECB958BFE}" dt="2023-08-11T14:39:38.816" v="9"/>
            <ac:picMkLst>
              <pc:docMk/>
              <pc:sldMasterMk cId="1866889779" sldId="2147483672"/>
              <pc:sldLayoutMk cId="2346357460" sldId="2147483661"/>
              <ac:picMk id="2" creationId="{54AA70BD-88A6-ECB7-7F68-A7FEFB110F09}"/>
            </ac:picMkLst>
          </pc:picChg>
          <pc:picChg chg="add del mod">
            <ac:chgData name="Franziska Händschel" userId="e2149472-3187-4d00-b16a-a19eff6fc04a" providerId="ADAL" clId="{14EC0DD5-8071-487A-ADFB-86BECB958BFE}" dt="2023-08-11T14:41:02.684" v="26"/>
            <ac:picMkLst>
              <pc:docMk/>
              <pc:sldMasterMk cId="1866889779" sldId="2147483672"/>
              <pc:sldLayoutMk cId="2346357460" sldId="2147483661"/>
              <ac:picMk id="4" creationId="{7268EE86-3036-7385-3CB5-F4805980F78C}"/>
            </ac:picMkLst>
          </pc:picChg>
          <pc:picChg chg="add del mod">
            <ac:chgData name="Franziska Händschel" userId="e2149472-3187-4d00-b16a-a19eff6fc04a" providerId="ADAL" clId="{14EC0DD5-8071-487A-ADFB-86BECB958BFE}" dt="2023-08-11T14:43:10.098" v="49" actId="21"/>
            <ac:picMkLst>
              <pc:docMk/>
              <pc:sldMasterMk cId="1866889779" sldId="2147483672"/>
              <pc:sldLayoutMk cId="2346357460" sldId="2147483661"/>
              <ac:picMk id="5" creationId="{EA8F673B-6FA8-7EF4-603C-677C61839B40}"/>
            </ac:picMkLst>
          </pc:picChg>
          <pc:picChg chg="add del mod">
            <ac:chgData name="Franziska Händschel" userId="e2149472-3187-4d00-b16a-a19eff6fc04a" providerId="ADAL" clId="{14EC0DD5-8071-487A-ADFB-86BECB958BFE}" dt="2023-08-11T15:31:09.001" v="4996" actId="21"/>
            <ac:picMkLst>
              <pc:docMk/>
              <pc:sldMasterMk cId="1866889779" sldId="2147483672"/>
              <pc:sldLayoutMk cId="2346357460" sldId="2147483661"/>
              <ac:picMk id="6" creationId="{97B22C56-09A8-D535-5B2E-63CF79D9CF48}"/>
            </ac:picMkLst>
          </pc:picChg>
          <pc:picChg chg="add del mod">
            <ac:chgData name="Franziska Händschel" userId="e2149472-3187-4d00-b16a-a19eff6fc04a" providerId="ADAL" clId="{14EC0DD5-8071-487A-ADFB-86BECB958BFE}" dt="2023-08-11T15:31:10.876" v="4997" actId="478"/>
            <ac:picMkLst>
              <pc:docMk/>
              <pc:sldMasterMk cId="1866889779" sldId="2147483672"/>
              <pc:sldLayoutMk cId="2346357460" sldId="2147483661"/>
              <ac:picMk id="7" creationId="{642B32C1-B365-3CC3-690E-E85DC045BE27}"/>
            </ac:picMkLst>
          </pc:picChg>
          <pc:picChg chg="add mod">
            <ac:chgData name="Franziska Händschel" userId="e2149472-3187-4d00-b16a-a19eff6fc04a" providerId="ADAL" clId="{14EC0DD5-8071-487A-ADFB-86BECB958BFE}" dt="2023-08-11T15:31:11.186" v="4998"/>
            <ac:picMkLst>
              <pc:docMk/>
              <pc:sldMasterMk cId="1866889779" sldId="2147483672"/>
              <pc:sldLayoutMk cId="2346357460" sldId="2147483661"/>
              <ac:picMk id="8" creationId="{3B0730C5-48FC-FF50-5DC0-B2189199F093}"/>
            </ac:picMkLst>
          </pc:picChg>
        </pc:sldLayoutChg>
        <pc:sldLayoutChg chg="addSp delSp modSp add del mod">
          <pc:chgData name="Franziska Händschel" userId="e2149472-3187-4d00-b16a-a19eff6fc04a" providerId="ADAL" clId="{14EC0DD5-8071-487A-ADFB-86BECB958BFE}" dt="2023-08-11T14:41:26.068" v="40" actId="2696"/>
          <pc:sldLayoutMkLst>
            <pc:docMk/>
            <pc:sldMasterMk cId="1866889779" sldId="2147483672"/>
            <pc:sldLayoutMk cId="1733534604" sldId="2147483673"/>
          </pc:sldLayoutMkLst>
          <pc:picChg chg="add del mod">
            <ac:chgData name="Franziska Händschel" userId="e2149472-3187-4d00-b16a-a19eff6fc04a" providerId="ADAL" clId="{14EC0DD5-8071-487A-ADFB-86BECB958BFE}" dt="2023-08-11T14:41:21.075" v="36" actId="478"/>
            <ac:picMkLst>
              <pc:docMk/>
              <pc:sldMasterMk cId="1866889779" sldId="2147483672"/>
              <pc:sldLayoutMk cId="1733534604" sldId="2147483673"/>
              <ac:picMk id="2" creationId="{E4B85F24-6A64-0A78-DDDE-934BC70FD372}"/>
            </ac:picMkLst>
          </pc:picChg>
          <pc:picChg chg="add del mod">
            <ac:chgData name="Franziska Händschel" userId="e2149472-3187-4d00-b16a-a19eff6fc04a" providerId="ADAL" clId="{14EC0DD5-8071-487A-ADFB-86BECB958BFE}" dt="2023-08-11T14:40:10.950" v="17" actId="478"/>
            <ac:picMkLst>
              <pc:docMk/>
              <pc:sldMasterMk cId="1866889779" sldId="2147483672"/>
              <pc:sldLayoutMk cId="1733534604" sldId="2147483673"/>
              <ac:picMk id="3" creationId="{D049972B-55DB-01DA-9A13-3439FBE7674F}"/>
            </ac:picMkLst>
          </pc:picChg>
          <pc:picChg chg="add del mod">
            <ac:chgData name="Franziska Händschel" userId="e2149472-3187-4d00-b16a-a19eff6fc04a" providerId="ADAL" clId="{14EC0DD5-8071-487A-ADFB-86BECB958BFE}" dt="2023-08-11T14:41:19.975" v="35" actId="21"/>
            <ac:picMkLst>
              <pc:docMk/>
              <pc:sldMasterMk cId="1866889779" sldId="2147483672"/>
              <pc:sldLayoutMk cId="1733534604" sldId="2147483673"/>
              <ac:picMk id="4" creationId="{BB6751F6-2113-9CDF-ED90-74F29148CD95}"/>
            </ac:picMkLst>
          </pc:picChg>
          <pc:picChg chg="add del mod">
            <ac:chgData name="Franziska Händschel" userId="e2149472-3187-4d00-b16a-a19eff6fc04a" providerId="ADAL" clId="{14EC0DD5-8071-487A-ADFB-86BECB958BFE}" dt="2023-08-11T14:41:23.540" v="38" actId="21"/>
            <ac:picMkLst>
              <pc:docMk/>
              <pc:sldMasterMk cId="1866889779" sldId="2147483672"/>
              <pc:sldLayoutMk cId="1733534604" sldId="2147483673"/>
              <ac:picMk id="5" creationId="{B3DD4071-63C2-EA83-DADA-CEF5355D3F79}"/>
            </ac:picMkLst>
          </pc:picChg>
        </pc:sldLayoutChg>
        <pc:sldLayoutChg chg="addSp delSp modSp mod">
          <pc:chgData name="Franziska Händschel" userId="e2149472-3187-4d00-b16a-a19eff6fc04a" providerId="ADAL" clId="{14EC0DD5-8071-487A-ADFB-86BECB958BFE}" dt="2023-08-23T13:21:56.218" v="7332"/>
          <pc:sldLayoutMkLst>
            <pc:docMk/>
            <pc:sldMasterMk cId="1866889779" sldId="2147483672"/>
            <pc:sldLayoutMk cId="2938612793" sldId="2147483673"/>
          </pc:sldLayoutMkLst>
          <pc:spChg chg="add mod">
            <ac:chgData name="Franziska Händschel" userId="e2149472-3187-4d00-b16a-a19eff6fc04a" providerId="ADAL" clId="{14EC0DD5-8071-487A-ADFB-86BECB958BFE}" dt="2023-08-23T13:21:56.218" v="7332"/>
            <ac:spMkLst>
              <pc:docMk/>
              <pc:sldMasterMk cId="1866889779" sldId="2147483672"/>
              <pc:sldLayoutMk cId="2938612793" sldId="2147483673"/>
              <ac:spMk id="2" creationId="{01BFE36D-186F-ECC4-E1D9-9223C5F99FBC}"/>
            </ac:spMkLst>
          </pc:spChg>
          <pc:spChg chg="add mod">
            <ac:chgData name="Franziska Händschel" userId="e2149472-3187-4d00-b16a-a19eff6fc04a" providerId="ADAL" clId="{14EC0DD5-8071-487A-ADFB-86BECB958BFE}" dt="2023-08-23T13:21:56.218" v="7332"/>
            <ac:spMkLst>
              <pc:docMk/>
              <pc:sldMasterMk cId="1866889779" sldId="2147483672"/>
              <pc:sldLayoutMk cId="2938612793" sldId="2147483673"/>
              <ac:spMk id="4" creationId="{F1EDCCA2-8122-607F-A701-B1B831F78D8A}"/>
            </ac:spMkLst>
          </pc:spChg>
          <pc:spChg chg="add mod">
            <ac:chgData name="Franziska Händschel" userId="e2149472-3187-4d00-b16a-a19eff6fc04a" providerId="ADAL" clId="{14EC0DD5-8071-487A-ADFB-86BECB958BFE}" dt="2023-08-23T13:21:56.218" v="7332"/>
            <ac:spMkLst>
              <pc:docMk/>
              <pc:sldMasterMk cId="1866889779" sldId="2147483672"/>
              <pc:sldLayoutMk cId="2938612793" sldId="2147483673"/>
              <ac:spMk id="7" creationId="{2371A963-EAA4-810E-6F12-F4E262283E23}"/>
            </ac:spMkLst>
          </pc:spChg>
          <pc:picChg chg="add del mod">
            <ac:chgData name="Franziska Händschel" userId="e2149472-3187-4d00-b16a-a19eff6fc04a" providerId="ADAL" clId="{14EC0DD5-8071-487A-ADFB-86BECB958BFE}" dt="2023-08-11T14:44:00.813" v="70" actId="21"/>
            <ac:picMkLst>
              <pc:docMk/>
              <pc:sldMasterMk cId="1866889779" sldId="2147483672"/>
              <pc:sldLayoutMk cId="2938612793" sldId="2147483673"/>
              <ac:picMk id="2" creationId="{56CDAECF-CDF4-32ED-823F-A34F1DBEC8ED}"/>
            </ac:picMkLst>
          </pc:picChg>
          <pc:picChg chg="add mod">
            <ac:chgData name="Franziska Händschel" userId="e2149472-3187-4d00-b16a-a19eff6fc04a" providerId="ADAL" clId="{14EC0DD5-8071-487A-ADFB-86BECB958BFE}" dt="2023-08-11T14:54:23.907" v="244" actId="1076"/>
            <ac:picMkLst>
              <pc:docMk/>
              <pc:sldMasterMk cId="1866889779" sldId="2147483672"/>
              <pc:sldLayoutMk cId="2938612793" sldId="2147483673"/>
              <ac:picMk id="3" creationId="{B1232ABE-3E45-F08E-E1CE-C168EFB90D63}"/>
            </ac:picMkLst>
          </pc:picChg>
          <pc:picChg chg="add mod">
            <ac:chgData name="Franziska Händschel" userId="e2149472-3187-4d00-b16a-a19eff6fc04a" providerId="ADAL" clId="{14EC0DD5-8071-487A-ADFB-86BECB958BFE}" dt="2023-08-23T13:21:56.218" v="7332"/>
            <ac:picMkLst>
              <pc:docMk/>
              <pc:sldMasterMk cId="1866889779" sldId="2147483672"/>
              <pc:sldLayoutMk cId="2938612793" sldId="2147483673"/>
              <ac:picMk id="5" creationId="{DA3220F2-2646-CD0E-C621-D9DA44951EB9}"/>
            </ac:picMkLst>
          </pc:picChg>
          <pc:picChg chg="del">
            <ac:chgData name="Franziska Händschel" userId="e2149472-3187-4d00-b16a-a19eff6fc04a" providerId="ADAL" clId="{14EC0DD5-8071-487A-ADFB-86BECB958BFE}" dt="2023-08-11T14:44:01.951" v="71" actId="478"/>
            <ac:picMkLst>
              <pc:docMk/>
              <pc:sldMasterMk cId="1866889779" sldId="2147483672"/>
              <pc:sldLayoutMk cId="2938612793" sldId="2147483673"/>
              <ac:picMk id="6" creationId="{97B22C56-09A8-D535-5B2E-63CF79D9CF48}"/>
            </ac:picMkLst>
          </pc:picChg>
          <pc:picChg chg="add mod">
            <ac:chgData name="Franziska Händschel" userId="e2149472-3187-4d00-b16a-a19eff6fc04a" providerId="ADAL" clId="{14EC0DD5-8071-487A-ADFB-86BECB958BFE}" dt="2023-08-23T13:21:56.218" v="7332"/>
            <ac:picMkLst>
              <pc:docMk/>
              <pc:sldMasterMk cId="1866889779" sldId="2147483672"/>
              <pc:sldLayoutMk cId="2938612793" sldId="2147483673"/>
              <ac:picMk id="6" creationId="{C82B5B64-2970-45EB-5FF5-769502577BDE}"/>
            </ac:picMkLst>
          </pc:picChg>
          <pc:picChg chg="add mod">
            <ac:chgData name="Franziska Händschel" userId="e2149472-3187-4d00-b16a-a19eff6fc04a" providerId="ADAL" clId="{14EC0DD5-8071-487A-ADFB-86BECB958BFE}" dt="2023-08-23T13:21:56.218" v="7332"/>
            <ac:picMkLst>
              <pc:docMk/>
              <pc:sldMasterMk cId="1866889779" sldId="2147483672"/>
              <pc:sldLayoutMk cId="2938612793" sldId="2147483673"/>
              <ac:picMk id="8" creationId="{16808137-735F-2E8B-A4E0-E7F47D0AA22B}"/>
            </ac:picMkLst>
          </pc:picChg>
        </pc:sldLayoutChg>
        <pc:sldLayoutChg chg="addSp delSp modSp add mod modTransition">
          <pc:chgData name="Franziska Händschel" userId="e2149472-3187-4d00-b16a-a19eff6fc04a" providerId="ADAL" clId="{14EC0DD5-8071-487A-ADFB-86BECB958BFE}" dt="2023-08-23T13:22:47.088" v="7339" actId="478"/>
          <pc:sldLayoutMkLst>
            <pc:docMk/>
            <pc:sldMasterMk cId="2603337954" sldId="2147483675"/>
            <pc:sldLayoutMk cId="1927167475" sldId="2147483674"/>
          </pc:sldLayoutMkLst>
          <pc:spChg chg="del">
            <ac:chgData name="Franziska Händschel" userId="e2149472-3187-4d00-b16a-a19eff6fc04a" providerId="ADAL" clId="{14EC0DD5-8071-487A-ADFB-86BECB958BFE}" dt="2023-08-23T13:22:03.087" v="7334" actId="478"/>
            <ac:spMkLst>
              <pc:docMk/>
              <pc:sldMasterMk cId="2603337954" sldId="2147483675"/>
              <pc:sldLayoutMk cId="1927167475" sldId="2147483674"/>
              <ac:spMk id="2" creationId="{01BFE36D-186F-ECC4-E1D9-9223C5F99FBC}"/>
            </ac:spMkLst>
          </pc:spChg>
          <pc:spChg chg="del">
            <ac:chgData name="Franziska Händschel" userId="e2149472-3187-4d00-b16a-a19eff6fc04a" providerId="ADAL" clId="{14EC0DD5-8071-487A-ADFB-86BECB958BFE}" dt="2023-08-23T13:22:03.087" v="7334" actId="478"/>
            <ac:spMkLst>
              <pc:docMk/>
              <pc:sldMasterMk cId="2603337954" sldId="2147483675"/>
              <pc:sldLayoutMk cId="1927167475" sldId="2147483674"/>
              <ac:spMk id="4" creationId="{F1EDCCA2-8122-607F-A701-B1B831F78D8A}"/>
            </ac:spMkLst>
          </pc:spChg>
          <pc:spChg chg="del">
            <ac:chgData name="Franziska Händschel" userId="e2149472-3187-4d00-b16a-a19eff6fc04a" providerId="ADAL" clId="{14EC0DD5-8071-487A-ADFB-86BECB958BFE}" dt="2023-08-23T13:22:03.087" v="7334" actId="478"/>
            <ac:spMkLst>
              <pc:docMk/>
              <pc:sldMasterMk cId="2603337954" sldId="2147483675"/>
              <pc:sldLayoutMk cId="1927167475" sldId="2147483674"/>
              <ac:spMk id="7" creationId="{2371A963-EAA4-810E-6F12-F4E262283E23}"/>
            </ac:spMkLst>
          </pc:spChg>
          <pc:spChg chg="add del mod">
            <ac:chgData name="Franziska Händschel" userId="e2149472-3187-4d00-b16a-a19eff6fc04a" providerId="ADAL" clId="{14EC0DD5-8071-487A-ADFB-86BECB958BFE}" dt="2023-08-23T13:22:47.088" v="7339" actId="478"/>
            <ac:spMkLst>
              <pc:docMk/>
              <pc:sldMasterMk cId="2603337954" sldId="2147483675"/>
              <pc:sldLayoutMk cId="1927167475" sldId="2147483674"/>
              <ac:spMk id="12" creationId="{91AE976D-B1A2-FDD6-A87D-B125C91B616D}"/>
            </ac:spMkLst>
          </pc:spChg>
          <pc:spChg chg="add mod">
            <ac:chgData name="Franziska Händschel" userId="e2149472-3187-4d00-b16a-a19eff6fc04a" providerId="ADAL" clId="{14EC0DD5-8071-487A-ADFB-86BECB958BFE}" dt="2023-08-23T13:22:44.081" v="7338"/>
            <ac:spMkLst>
              <pc:docMk/>
              <pc:sldMasterMk cId="2603337954" sldId="2147483675"/>
              <pc:sldLayoutMk cId="1927167475" sldId="2147483674"/>
              <ac:spMk id="13" creationId="{4803DD5A-004B-3328-7421-09F29E1F6AF9}"/>
            </ac:spMkLst>
          </pc:spChg>
          <pc:spChg chg="add mod">
            <ac:chgData name="Franziska Händschel" userId="e2149472-3187-4d00-b16a-a19eff6fc04a" providerId="ADAL" clId="{14EC0DD5-8071-487A-ADFB-86BECB958BFE}" dt="2023-08-23T13:22:44.081" v="7338"/>
            <ac:spMkLst>
              <pc:docMk/>
              <pc:sldMasterMk cId="2603337954" sldId="2147483675"/>
              <pc:sldLayoutMk cId="1927167475" sldId="2147483674"/>
              <ac:spMk id="15" creationId="{A5C10C31-A8A8-332B-6924-93D53D0ABA1B}"/>
            </ac:spMkLst>
          </pc:spChg>
          <pc:picChg chg="del">
            <ac:chgData name="Franziska Händschel" userId="e2149472-3187-4d00-b16a-a19eff6fc04a" providerId="ADAL" clId="{14EC0DD5-8071-487A-ADFB-86BECB958BFE}" dt="2023-08-23T13:22:03.087" v="7334" actId="478"/>
            <ac:picMkLst>
              <pc:docMk/>
              <pc:sldMasterMk cId="2603337954" sldId="2147483675"/>
              <pc:sldLayoutMk cId="1927167475" sldId="2147483674"/>
              <ac:picMk id="5" creationId="{DA3220F2-2646-CD0E-C621-D9DA44951EB9}"/>
            </ac:picMkLst>
          </pc:picChg>
          <pc:picChg chg="del">
            <ac:chgData name="Franziska Händschel" userId="e2149472-3187-4d00-b16a-a19eff6fc04a" providerId="ADAL" clId="{14EC0DD5-8071-487A-ADFB-86BECB958BFE}" dt="2023-08-23T13:22:03.087" v="7334" actId="478"/>
            <ac:picMkLst>
              <pc:docMk/>
              <pc:sldMasterMk cId="2603337954" sldId="2147483675"/>
              <pc:sldLayoutMk cId="1927167475" sldId="2147483674"/>
              <ac:picMk id="6" creationId="{C82B5B64-2970-45EB-5FF5-769502577BDE}"/>
            </ac:picMkLst>
          </pc:picChg>
          <pc:picChg chg="del">
            <ac:chgData name="Franziska Händschel" userId="e2149472-3187-4d00-b16a-a19eff6fc04a" providerId="ADAL" clId="{14EC0DD5-8071-487A-ADFB-86BECB958BFE}" dt="2023-08-23T13:22:03.087" v="7334" actId="478"/>
            <ac:picMkLst>
              <pc:docMk/>
              <pc:sldMasterMk cId="2603337954" sldId="2147483675"/>
              <pc:sldLayoutMk cId="1927167475" sldId="2147483674"/>
              <ac:picMk id="8" creationId="{16808137-735F-2E8B-A4E0-E7F47D0AA22B}"/>
            </ac:picMkLst>
          </pc:picChg>
          <pc:picChg chg="add mod">
            <ac:chgData name="Franziska Händschel" userId="e2149472-3187-4d00-b16a-a19eff6fc04a" providerId="ADAL" clId="{14EC0DD5-8071-487A-ADFB-86BECB958BFE}" dt="2023-08-23T13:22:13.240" v="7336"/>
            <ac:picMkLst>
              <pc:docMk/>
              <pc:sldMasterMk cId="2603337954" sldId="2147483675"/>
              <pc:sldLayoutMk cId="1927167475" sldId="2147483674"/>
              <ac:picMk id="9" creationId="{9A69E45B-9D0D-35B2-7B36-7374B4606952}"/>
            </ac:picMkLst>
          </pc:picChg>
          <pc:picChg chg="add mod">
            <ac:chgData name="Franziska Händschel" userId="e2149472-3187-4d00-b16a-a19eff6fc04a" providerId="ADAL" clId="{14EC0DD5-8071-487A-ADFB-86BECB958BFE}" dt="2023-08-23T13:22:13.240" v="7336"/>
            <ac:picMkLst>
              <pc:docMk/>
              <pc:sldMasterMk cId="2603337954" sldId="2147483675"/>
              <pc:sldLayoutMk cId="1927167475" sldId="2147483674"/>
              <ac:picMk id="10" creationId="{5C0948B3-420F-EDAD-7A05-4C411A4EC52B}"/>
            </ac:picMkLst>
          </pc:picChg>
          <pc:picChg chg="add mod">
            <ac:chgData name="Franziska Händschel" userId="e2149472-3187-4d00-b16a-a19eff6fc04a" providerId="ADAL" clId="{14EC0DD5-8071-487A-ADFB-86BECB958BFE}" dt="2023-08-23T13:22:13.240" v="7336"/>
            <ac:picMkLst>
              <pc:docMk/>
              <pc:sldMasterMk cId="2603337954" sldId="2147483675"/>
              <pc:sldLayoutMk cId="1927167475" sldId="2147483674"/>
              <ac:picMk id="11" creationId="{B97E21F9-F186-EDD8-D9CB-552A0F9AE44A}"/>
            </ac:picMkLst>
          </pc:picChg>
          <pc:picChg chg="add mod">
            <ac:chgData name="Franziska Händschel" userId="e2149472-3187-4d00-b16a-a19eff6fc04a" providerId="ADAL" clId="{14EC0DD5-8071-487A-ADFB-86BECB958BFE}" dt="2023-08-23T13:22:44.081" v="7338"/>
            <ac:picMkLst>
              <pc:docMk/>
              <pc:sldMasterMk cId="2603337954" sldId="2147483675"/>
              <pc:sldLayoutMk cId="1927167475" sldId="2147483674"/>
              <ac:picMk id="14" creationId="{5226B709-C4CC-40D3-6F5C-2814C4E27E93}"/>
            </ac:picMkLst>
          </pc:picChg>
        </pc:sldLayoutChg>
      </pc:sldMasterChg>
    </pc:docChg>
  </pc:docChgLst>
  <pc:docChgLst>
    <pc:chgData name="Franziska Händschel" userId="e2149472-3187-4d00-b16a-a19eff6fc04a" providerId="ADAL" clId="{9EF95BE3-8111-4626-9F79-51ED15FA2D7E}"/>
    <pc:docChg chg="custSel modSld modMainMaster">
      <pc:chgData name="Franziska Händschel" userId="e2149472-3187-4d00-b16a-a19eff6fc04a" providerId="ADAL" clId="{9EF95BE3-8111-4626-9F79-51ED15FA2D7E}" dt="2024-02-16T14:44:30.310" v="24" actId="6014"/>
      <pc:docMkLst>
        <pc:docMk/>
      </pc:docMkLst>
      <pc:sldChg chg="mod modClrScheme chgLayout">
        <pc:chgData name="Franziska Händschel" userId="e2149472-3187-4d00-b16a-a19eff6fc04a" providerId="ADAL" clId="{9EF95BE3-8111-4626-9F79-51ED15FA2D7E}" dt="2024-02-16T14:44:04.547" v="22" actId="700"/>
        <pc:sldMkLst>
          <pc:docMk/>
          <pc:sldMk cId="1680211734" sldId="258"/>
        </pc:sldMkLst>
      </pc:sldChg>
      <pc:sldMasterChg chg="addSp delSp modSp mod delSldLayout modSldLayout">
        <pc:chgData name="Franziska Händschel" userId="e2149472-3187-4d00-b16a-a19eff6fc04a" providerId="ADAL" clId="{9EF95BE3-8111-4626-9F79-51ED15FA2D7E}" dt="2024-02-16T14:44:30.310" v="24" actId="6014"/>
        <pc:sldMasterMkLst>
          <pc:docMk/>
          <pc:sldMasterMk cId="2603337954" sldId="2147483675"/>
        </pc:sldMasterMkLst>
        <pc:spChg chg="del">
          <ac:chgData name="Franziska Händschel" userId="e2149472-3187-4d00-b16a-a19eff6fc04a" providerId="ADAL" clId="{9EF95BE3-8111-4626-9F79-51ED15FA2D7E}" dt="2024-02-16T14:43:24.927" v="11" actId="478"/>
          <ac:spMkLst>
            <pc:docMk/>
            <pc:sldMasterMk cId="2603337954" sldId="2147483675"/>
            <ac:spMk id="2" creationId="{00000000-0000-0000-0000-000000000000}"/>
          </ac:spMkLst>
        </pc:spChg>
        <pc:spChg chg="del">
          <ac:chgData name="Franziska Händschel" userId="e2149472-3187-4d00-b16a-a19eff6fc04a" providerId="ADAL" clId="{9EF95BE3-8111-4626-9F79-51ED15FA2D7E}" dt="2024-02-16T14:43:24.927" v="11" actId="478"/>
          <ac:spMkLst>
            <pc:docMk/>
            <pc:sldMasterMk cId="2603337954" sldId="2147483675"/>
            <ac:spMk id="3" creationId="{00000000-0000-0000-0000-000000000000}"/>
          </ac:spMkLst>
        </pc:spChg>
        <pc:spChg chg="del">
          <ac:chgData name="Franziska Händschel" userId="e2149472-3187-4d00-b16a-a19eff6fc04a" providerId="ADAL" clId="{9EF95BE3-8111-4626-9F79-51ED15FA2D7E}" dt="2024-02-16T14:43:24.927" v="11" actId="478"/>
          <ac:spMkLst>
            <pc:docMk/>
            <pc:sldMasterMk cId="2603337954" sldId="2147483675"/>
            <ac:spMk id="4" creationId="{00000000-0000-0000-0000-000000000000}"/>
          </ac:spMkLst>
        </pc:spChg>
        <pc:spChg chg="del">
          <ac:chgData name="Franziska Händschel" userId="e2149472-3187-4d00-b16a-a19eff6fc04a" providerId="ADAL" clId="{9EF95BE3-8111-4626-9F79-51ED15FA2D7E}" dt="2024-02-16T14:43:24.927" v="11" actId="478"/>
          <ac:spMkLst>
            <pc:docMk/>
            <pc:sldMasterMk cId="2603337954" sldId="2147483675"/>
            <ac:spMk id="5" creationId="{00000000-0000-0000-0000-000000000000}"/>
          </ac:spMkLst>
        </pc:spChg>
        <pc:spChg chg="del">
          <ac:chgData name="Franziska Händschel" userId="e2149472-3187-4d00-b16a-a19eff6fc04a" providerId="ADAL" clId="{9EF95BE3-8111-4626-9F79-51ED15FA2D7E}" dt="2024-02-16T14:43:24.927" v="11" actId="478"/>
          <ac:spMkLst>
            <pc:docMk/>
            <pc:sldMasterMk cId="2603337954" sldId="2147483675"/>
            <ac:spMk id="6" creationId="{00000000-0000-0000-0000-000000000000}"/>
          </ac:spMkLst>
        </pc:spChg>
        <pc:spChg chg="del">
          <ac:chgData name="Franziska Händschel" userId="e2149472-3187-4d00-b16a-a19eff6fc04a" providerId="ADAL" clId="{9EF95BE3-8111-4626-9F79-51ED15FA2D7E}" dt="2024-02-16T14:43:24.927" v="11" actId="478"/>
          <ac:spMkLst>
            <pc:docMk/>
            <pc:sldMasterMk cId="2603337954" sldId="2147483675"/>
            <ac:spMk id="7" creationId="{FF49A01A-5C59-A042-483F-61D4A2AAE9B6}"/>
          </ac:spMkLst>
        </pc:spChg>
        <pc:spChg chg="del">
          <ac:chgData name="Franziska Händschel" userId="e2149472-3187-4d00-b16a-a19eff6fc04a" providerId="ADAL" clId="{9EF95BE3-8111-4626-9F79-51ED15FA2D7E}" dt="2024-02-16T14:43:24.927" v="11" actId="478"/>
          <ac:spMkLst>
            <pc:docMk/>
            <pc:sldMasterMk cId="2603337954" sldId="2147483675"/>
            <ac:spMk id="11" creationId="{3E0BC73E-6A3A-F983-153C-4875F37FD7E5}"/>
          </ac:spMkLst>
        </pc:spChg>
        <pc:spChg chg="add mod">
          <ac:chgData name="Franziska Händschel" userId="e2149472-3187-4d00-b16a-a19eff6fc04a" providerId="ADAL" clId="{9EF95BE3-8111-4626-9F79-51ED15FA2D7E}" dt="2024-02-16T14:43:25.319" v="12"/>
          <ac:spMkLst>
            <pc:docMk/>
            <pc:sldMasterMk cId="2603337954" sldId="2147483675"/>
            <ac:spMk id="12" creationId="{25DCEC64-73A5-255F-DF74-CEDFD1B236C1}"/>
          </ac:spMkLst>
        </pc:spChg>
        <pc:spChg chg="mod">
          <ac:chgData name="Franziska Händschel" userId="e2149472-3187-4d00-b16a-a19eff6fc04a" providerId="ADAL" clId="{9EF95BE3-8111-4626-9F79-51ED15FA2D7E}" dt="2024-02-16T14:43:40.906" v="13"/>
          <ac:spMkLst>
            <pc:docMk/>
            <pc:sldMasterMk cId="2603337954" sldId="2147483675"/>
            <ac:spMk id="15" creationId="{2B84E37A-5AC6-1B28-7C00-914CBE50F5EB}"/>
          </ac:spMkLst>
        </pc:spChg>
        <pc:grpChg chg="del">
          <ac:chgData name="Franziska Händschel" userId="e2149472-3187-4d00-b16a-a19eff6fc04a" providerId="ADAL" clId="{9EF95BE3-8111-4626-9F79-51ED15FA2D7E}" dt="2024-02-16T14:43:24.927" v="11" actId="478"/>
          <ac:grpSpMkLst>
            <pc:docMk/>
            <pc:sldMasterMk cId="2603337954" sldId="2147483675"/>
            <ac:grpSpMk id="8" creationId="{AAFB76BD-7E7C-572A-0DD2-AA0C8D27856E}"/>
          </ac:grpSpMkLst>
        </pc:grpChg>
        <pc:grpChg chg="add mod">
          <ac:chgData name="Franziska Händschel" userId="e2149472-3187-4d00-b16a-a19eff6fc04a" providerId="ADAL" clId="{9EF95BE3-8111-4626-9F79-51ED15FA2D7E}" dt="2024-02-16T14:43:40.906" v="13"/>
          <ac:grpSpMkLst>
            <pc:docMk/>
            <pc:sldMasterMk cId="2603337954" sldId="2147483675"/>
            <ac:grpSpMk id="13" creationId="{AD51C111-040A-218B-6461-1F7B4A7E353F}"/>
          </ac:grpSpMkLst>
        </pc:grpChg>
        <pc:picChg chg="mod">
          <ac:chgData name="Franziska Händschel" userId="e2149472-3187-4d00-b16a-a19eff6fc04a" providerId="ADAL" clId="{9EF95BE3-8111-4626-9F79-51ED15FA2D7E}" dt="2024-02-16T14:43:40.906" v="13"/>
          <ac:picMkLst>
            <pc:docMk/>
            <pc:sldMasterMk cId="2603337954" sldId="2147483675"/>
            <ac:picMk id="14" creationId="{4CD35B92-8A43-A812-6EF3-8A6476C8E162}"/>
          </ac:picMkLst>
        </pc:picChg>
        <pc:sldLayoutChg chg="addSp modSp mod">
          <pc:chgData name="Franziska Händschel" userId="e2149472-3187-4d00-b16a-a19eff6fc04a" providerId="ADAL" clId="{9EF95BE3-8111-4626-9F79-51ED15FA2D7E}" dt="2024-02-16T14:44:30.310" v="24" actId="6014"/>
          <pc:sldLayoutMkLst>
            <pc:docMk/>
            <pc:sldMasterMk cId="2603337954" sldId="2147483675"/>
            <pc:sldLayoutMk cId="1927167475" sldId="2147483674"/>
          </pc:sldLayoutMkLst>
          <pc:spChg chg="add mod">
            <ac:chgData name="Franziska Händschel" userId="e2149472-3187-4d00-b16a-a19eff6fc04a" providerId="ADAL" clId="{9EF95BE3-8111-4626-9F79-51ED15FA2D7E}" dt="2024-02-16T14:43:57.643" v="21" actId="20577"/>
            <ac:spMkLst>
              <pc:docMk/>
              <pc:sldMasterMk cId="2603337954" sldId="2147483675"/>
              <pc:sldLayoutMk cId="1927167475" sldId="2147483674"/>
              <ac:spMk id="2" creationId="{2079DE76-A628-C2C9-C22D-8F497A643B94}"/>
            </ac:spMkLst>
          </pc:spChg>
        </pc:sldLayoutChg>
        <pc:sldLayoutChg chg="del">
          <pc:chgData name="Franziska Händschel" userId="e2149472-3187-4d00-b16a-a19eff6fc04a" providerId="ADAL" clId="{9EF95BE3-8111-4626-9F79-51ED15FA2D7E}" dt="2024-02-16T14:43:20.546" v="1" actId="2696"/>
          <pc:sldLayoutMkLst>
            <pc:docMk/>
            <pc:sldMasterMk cId="2603337954" sldId="2147483675"/>
            <pc:sldLayoutMk cId="3032752274" sldId="2147483676"/>
          </pc:sldLayoutMkLst>
        </pc:sldLayoutChg>
        <pc:sldLayoutChg chg="del">
          <pc:chgData name="Franziska Händschel" userId="e2149472-3187-4d00-b16a-a19eff6fc04a" providerId="ADAL" clId="{9EF95BE3-8111-4626-9F79-51ED15FA2D7E}" dt="2024-02-16T14:43:20.546" v="2" actId="2696"/>
          <pc:sldLayoutMkLst>
            <pc:docMk/>
            <pc:sldMasterMk cId="2603337954" sldId="2147483675"/>
            <pc:sldLayoutMk cId="3696298680" sldId="2147483677"/>
          </pc:sldLayoutMkLst>
        </pc:sldLayoutChg>
        <pc:sldLayoutChg chg="del">
          <pc:chgData name="Franziska Händschel" userId="e2149472-3187-4d00-b16a-a19eff6fc04a" providerId="ADAL" clId="{9EF95BE3-8111-4626-9F79-51ED15FA2D7E}" dt="2024-02-16T14:43:20.546" v="3" actId="2696"/>
          <pc:sldLayoutMkLst>
            <pc:docMk/>
            <pc:sldMasterMk cId="2603337954" sldId="2147483675"/>
            <pc:sldLayoutMk cId="1737353639" sldId="2147483678"/>
          </pc:sldLayoutMkLst>
        </pc:sldLayoutChg>
        <pc:sldLayoutChg chg="del">
          <pc:chgData name="Franziska Händschel" userId="e2149472-3187-4d00-b16a-a19eff6fc04a" providerId="ADAL" clId="{9EF95BE3-8111-4626-9F79-51ED15FA2D7E}" dt="2024-02-16T14:43:20.546" v="4" actId="2696"/>
          <pc:sldLayoutMkLst>
            <pc:docMk/>
            <pc:sldMasterMk cId="2603337954" sldId="2147483675"/>
            <pc:sldLayoutMk cId="3826066603" sldId="2147483679"/>
          </pc:sldLayoutMkLst>
        </pc:sldLayoutChg>
        <pc:sldLayoutChg chg="del">
          <pc:chgData name="Franziska Händschel" userId="e2149472-3187-4d00-b16a-a19eff6fc04a" providerId="ADAL" clId="{9EF95BE3-8111-4626-9F79-51ED15FA2D7E}" dt="2024-02-16T14:43:20.563" v="5" actId="2696"/>
          <pc:sldLayoutMkLst>
            <pc:docMk/>
            <pc:sldMasterMk cId="2603337954" sldId="2147483675"/>
            <pc:sldLayoutMk cId="632628165" sldId="2147483680"/>
          </pc:sldLayoutMkLst>
        </pc:sldLayoutChg>
        <pc:sldLayoutChg chg="del">
          <pc:chgData name="Franziska Händschel" userId="e2149472-3187-4d00-b16a-a19eff6fc04a" providerId="ADAL" clId="{9EF95BE3-8111-4626-9F79-51ED15FA2D7E}" dt="2024-02-16T14:43:20.565" v="6" actId="2696"/>
          <pc:sldLayoutMkLst>
            <pc:docMk/>
            <pc:sldMasterMk cId="2603337954" sldId="2147483675"/>
            <pc:sldLayoutMk cId="804099205" sldId="2147483681"/>
          </pc:sldLayoutMkLst>
        </pc:sldLayoutChg>
        <pc:sldLayoutChg chg="del">
          <pc:chgData name="Franziska Händschel" userId="e2149472-3187-4d00-b16a-a19eff6fc04a" providerId="ADAL" clId="{9EF95BE3-8111-4626-9F79-51ED15FA2D7E}" dt="2024-02-16T14:43:20.566" v="7" actId="2696"/>
          <pc:sldLayoutMkLst>
            <pc:docMk/>
            <pc:sldMasterMk cId="2603337954" sldId="2147483675"/>
            <pc:sldLayoutMk cId="1075662376" sldId="2147483682"/>
          </pc:sldLayoutMkLst>
        </pc:sldLayoutChg>
        <pc:sldLayoutChg chg="del">
          <pc:chgData name="Franziska Händschel" userId="e2149472-3187-4d00-b16a-a19eff6fc04a" providerId="ADAL" clId="{9EF95BE3-8111-4626-9F79-51ED15FA2D7E}" dt="2024-02-16T14:43:20.567" v="8" actId="2696"/>
          <pc:sldLayoutMkLst>
            <pc:docMk/>
            <pc:sldMasterMk cId="2603337954" sldId="2147483675"/>
            <pc:sldLayoutMk cId="2360532407" sldId="2147483683"/>
          </pc:sldLayoutMkLst>
        </pc:sldLayoutChg>
        <pc:sldLayoutChg chg="del">
          <pc:chgData name="Franziska Händschel" userId="e2149472-3187-4d00-b16a-a19eff6fc04a" providerId="ADAL" clId="{9EF95BE3-8111-4626-9F79-51ED15FA2D7E}" dt="2024-02-16T14:43:20.568" v="9" actId="2696"/>
          <pc:sldLayoutMkLst>
            <pc:docMk/>
            <pc:sldMasterMk cId="2603337954" sldId="2147483675"/>
            <pc:sldLayoutMk cId="1921086057" sldId="2147483684"/>
          </pc:sldLayoutMkLst>
        </pc:sldLayoutChg>
        <pc:sldLayoutChg chg="del">
          <pc:chgData name="Franziska Händschel" userId="e2149472-3187-4d00-b16a-a19eff6fc04a" providerId="ADAL" clId="{9EF95BE3-8111-4626-9F79-51ED15FA2D7E}" dt="2024-02-16T14:43:20.569" v="10" actId="2696"/>
          <pc:sldLayoutMkLst>
            <pc:docMk/>
            <pc:sldMasterMk cId="2603337954" sldId="2147483675"/>
            <pc:sldLayoutMk cId="2241404668" sldId="2147483685"/>
          </pc:sldLayoutMkLst>
        </pc:sldLayoutChg>
        <pc:sldLayoutChg chg="del">
          <pc:chgData name="Franziska Händschel" userId="e2149472-3187-4d00-b16a-a19eff6fc04a" providerId="ADAL" clId="{9EF95BE3-8111-4626-9F79-51ED15FA2D7E}" dt="2024-02-16T14:43:20.530" v="0" actId="2696"/>
          <pc:sldLayoutMkLst>
            <pc:docMk/>
            <pc:sldMasterMk cId="2603337954" sldId="2147483675"/>
            <pc:sldLayoutMk cId="1939021451" sldId="2147483686"/>
          </pc:sldLayoutMkLst>
        </pc:sldLayoutChg>
        <pc:sldLayoutChg chg="addSp modSp mod">
          <pc:chgData name="Franziska Händschel" userId="e2149472-3187-4d00-b16a-a19eff6fc04a" providerId="ADAL" clId="{9EF95BE3-8111-4626-9F79-51ED15FA2D7E}" dt="2024-02-16T14:44:21.768" v="23" actId="6014"/>
          <pc:sldLayoutMkLst>
            <pc:docMk/>
            <pc:sldMasterMk cId="2603337954" sldId="2147483675"/>
            <pc:sldLayoutMk cId="3816017312" sldId="2147483687"/>
          </pc:sldLayoutMkLst>
          <pc:spChg chg="add mod">
            <ac:chgData name="Franziska Händschel" userId="e2149472-3187-4d00-b16a-a19eff6fc04a" providerId="ADAL" clId="{9EF95BE3-8111-4626-9F79-51ED15FA2D7E}" dt="2024-02-16T14:43:51.316" v="16" actId="20577"/>
            <ac:spMkLst>
              <pc:docMk/>
              <pc:sldMasterMk cId="2603337954" sldId="2147483675"/>
              <pc:sldLayoutMk cId="3816017312" sldId="2147483687"/>
              <ac:spMk id="9" creationId="{35497E70-2B35-61D1-153A-7EB722111516}"/>
            </ac:spMkLst>
          </pc:spChg>
        </pc:sldLayoutChg>
      </pc:sldMaster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5.pn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FAS-3.2 1/2">
    <p:spTree>
      <p:nvGrpSpPr>
        <p:cNvPr id="1" name=""/>
        <p:cNvGrpSpPr/>
        <p:nvPr/>
      </p:nvGrpSpPr>
      <p:grpSpPr>
        <a:xfrm>
          <a:off x="0" y="0"/>
          <a:ext cx="0" cy="0"/>
          <a:chOff x="0" y="0"/>
          <a:chExt cx="0" cy="0"/>
        </a:xfrm>
      </p:grpSpPr>
      <p:pic>
        <p:nvPicPr>
          <p:cNvPr id="3" name="Grafik 2" descr="Ein Bild, das Screenshot, Cartoon, Design, Darstellung enthält.&#10;&#10;Automatisch generierte Beschreibung">
            <a:extLst>
              <a:ext uri="{FF2B5EF4-FFF2-40B4-BE49-F238E27FC236}">
                <a16:creationId xmlns:a16="http://schemas.microsoft.com/office/drawing/2014/main" id="{B1232ABE-3E45-F08E-E1CE-C168EFB90D6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5526" y="6593717"/>
            <a:ext cx="1989458" cy="730237"/>
          </a:xfrm>
          <a:prstGeom prst="rect">
            <a:avLst/>
          </a:prstGeom>
        </p:spPr>
      </p:pic>
      <p:sp>
        <p:nvSpPr>
          <p:cNvPr id="2" name="Rechteck 1">
            <a:extLst>
              <a:ext uri="{FF2B5EF4-FFF2-40B4-BE49-F238E27FC236}">
                <a16:creationId xmlns:a16="http://schemas.microsoft.com/office/drawing/2014/main" id="{01BFE36D-186F-ECC4-E1D9-9223C5F99FBC}"/>
              </a:ext>
            </a:extLst>
          </p:cNvPr>
          <p:cNvSpPr/>
          <p:nvPr userDrawn="1"/>
        </p:nvSpPr>
        <p:spPr>
          <a:xfrm>
            <a:off x="1178842" y="4675951"/>
            <a:ext cx="8334131" cy="1259946"/>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lIns="971394" rtlCol="0" anchor="ctr"/>
          <a:lstStyle/>
          <a:p>
            <a:r>
              <a:rPr lang="de-DE" sz="1727" dirty="0">
                <a:solidFill>
                  <a:schemeClr val="tx1"/>
                </a:solidFill>
              </a:rPr>
              <a:t>Dass Justine einmal studieren würde, hätte sie nicht gedacht. Aufgewachsen in einfachen Verhältnissen als ältestes von vier Kindern wird sie als Erste in der Familie zur Uni gehen und Medizin studieren. Dafür wird sie allerdings auch von zu Hause ausziehen müssen und ihre Eltern weniger unterstützen können.</a:t>
            </a:r>
          </a:p>
        </p:txBody>
      </p:sp>
      <p:sp>
        <p:nvSpPr>
          <p:cNvPr id="4" name="Rechteck 3">
            <a:extLst>
              <a:ext uri="{FF2B5EF4-FFF2-40B4-BE49-F238E27FC236}">
                <a16:creationId xmlns:a16="http://schemas.microsoft.com/office/drawing/2014/main" id="{F1EDCCA2-8122-607F-A701-B1B831F78D8A}"/>
              </a:ext>
            </a:extLst>
          </p:cNvPr>
          <p:cNvSpPr/>
          <p:nvPr userDrawn="1"/>
        </p:nvSpPr>
        <p:spPr>
          <a:xfrm>
            <a:off x="1178842" y="1474603"/>
            <a:ext cx="8334131" cy="1259946"/>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lIns="971394" rtlCol="0" anchor="ctr"/>
          <a:lstStyle/>
          <a:p>
            <a:r>
              <a:rPr lang="de-DE" sz="1727" dirty="0">
                <a:solidFill>
                  <a:schemeClr val="tx1"/>
                </a:solidFill>
              </a:rPr>
              <a:t>Klaas ist 19 und macht bald Abitur. Danach will er sein Bachelor-Studium in BWL an der FH in seiner Heimatstadt Jena antreten. Klaas‘ Eltern sind beide Ärzte und verdienen daher recht gut. Und weil er zu Hause eh schon eine ganze Einliegerwohnung für sich hat, bleibt er auch erst einmal dort wohnen.</a:t>
            </a:r>
          </a:p>
        </p:txBody>
      </p:sp>
      <p:pic>
        <p:nvPicPr>
          <p:cNvPr id="5" name="Grafik 4" descr="Ein Bild, das Logo enthält.&#10;&#10;Automatisch generierte Beschreibung">
            <a:extLst>
              <a:ext uri="{FF2B5EF4-FFF2-40B4-BE49-F238E27FC236}">
                <a16:creationId xmlns:a16="http://schemas.microsoft.com/office/drawing/2014/main" id="{DA3220F2-2646-CD0E-C621-D9DA44951EB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r="7630"/>
          <a:stretch/>
        </p:blipFill>
        <p:spPr>
          <a:xfrm>
            <a:off x="1342475" y="4948570"/>
            <a:ext cx="756257" cy="714709"/>
          </a:xfrm>
          <a:prstGeom prst="rect">
            <a:avLst/>
          </a:prstGeom>
        </p:spPr>
      </p:pic>
      <p:pic>
        <p:nvPicPr>
          <p:cNvPr id="6" name="Grafik 5">
            <a:extLst>
              <a:ext uri="{FF2B5EF4-FFF2-40B4-BE49-F238E27FC236}">
                <a16:creationId xmlns:a16="http://schemas.microsoft.com/office/drawing/2014/main" id="{C82B5B64-2970-45EB-5FF5-769502577BD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47311" y="1718394"/>
            <a:ext cx="633765" cy="772364"/>
          </a:xfrm>
          <a:prstGeom prst="rect">
            <a:avLst/>
          </a:prstGeom>
        </p:spPr>
      </p:pic>
      <p:sp>
        <p:nvSpPr>
          <p:cNvPr id="7" name="Rechteck 6">
            <a:extLst>
              <a:ext uri="{FF2B5EF4-FFF2-40B4-BE49-F238E27FC236}">
                <a16:creationId xmlns:a16="http://schemas.microsoft.com/office/drawing/2014/main" id="{2371A963-EAA4-810E-6F12-F4E262283E23}"/>
              </a:ext>
            </a:extLst>
          </p:cNvPr>
          <p:cNvSpPr/>
          <p:nvPr userDrawn="1"/>
        </p:nvSpPr>
        <p:spPr>
          <a:xfrm>
            <a:off x="1178842" y="3075276"/>
            <a:ext cx="8334131" cy="1259946"/>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lIns="971394" rtlCol="0" anchor="ctr"/>
          <a:lstStyle/>
          <a:p>
            <a:r>
              <a:rPr lang="de-DE" sz="1727" dirty="0">
                <a:solidFill>
                  <a:schemeClr val="tx1"/>
                </a:solidFill>
              </a:rPr>
              <a:t>Aminata hat sich für ein Bachelor-Studium in Corporate Management &amp; Economics an einer Privatuni entschieden. Weil sie sich viel um ihre kranke Oma kümmert, kommt für sie erst einmal nur ein Teilzeitstudium infrage. Zur Uni wird sie von zu Hause aus pendeln – dafür kann sie ein Auto ihrer Eltern nutzen.</a:t>
            </a:r>
          </a:p>
        </p:txBody>
      </p:sp>
      <p:pic>
        <p:nvPicPr>
          <p:cNvPr id="8" name="Grafik 7" descr="Ein Bild, das Text enthält.&#10;&#10;Automatisch generierte Beschreibung">
            <a:extLst>
              <a:ext uri="{FF2B5EF4-FFF2-40B4-BE49-F238E27FC236}">
                <a16:creationId xmlns:a16="http://schemas.microsoft.com/office/drawing/2014/main" id="{16808137-735F-2E8B-A4E0-E7F47D0AA22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347311" y="3304787"/>
            <a:ext cx="768262" cy="772364"/>
          </a:xfrm>
          <a:prstGeom prst="rect">
            <a:avLst/>
          </a:prstGeom>
        </p:spPr>
      </p:pic>
      <p:sp>
        <p:nvSpPr>
          <p:cNvPr id="9" name="Rechteck: abgerundete Ecken 8">
            <a:extLst>
              <a:ext uri="{FF2B5EF4-FFF2-40B4-BE49-F238E27FC236}">
                <a16:creationId xmlns:a16="http://schemas.microsoft.com/office/drawing/2014/main" id="{35497E70-2B35-61D1-153A-7EB722111516}"/>
              </a:ext>
            </a:extLst>
          </p:cNvPr>
          <p:cNvSpPr/>
          <p:nvPr userDrawn="1"/>
        </p:nvSpPr>
        <p:spPr>
          <a:xfrm>
            <a:off x="8997711" y="467768"/>
            <a:ext cx="990000" cy="355969"/>
          </a:xfrm>
          <a:prstGeom prst="roundRect">
            <a:avLst>
              <a:gd name="adj" fmla="val 5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FAS-3.2 1/2</a:t>
            </a:r>
          </a:p>
        </p:txBody>
      </p:sp>
    </p:spTree>
    <p:extLst>
      <p:ext uri="{BB962C8B-B14F-4D97-AF65-F5344CB8AC3E}">
        <p14:creationId xmlns:p14="http://schemas.microsoft.com/office/powerpoint/2010/main" val="3816017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AS-3.2 2/2">
    <p:spTree>
      <p:nvGrpSpPr>
        <p:cNvPr id="1" name=""/>
        <p:cNvGrpSpPr/>
        <p:nvPr/>
      </p:nvGrpSpPr>
      <p:grpSpPr>
        <a:xfrm>
          <a:off x="0" y="0"/>
          <a:ext cx="0" cy="0"/>
          <a:chOff x="0" y="0"/>
          <a:chExt cx="0" cy="0"/>
        </a:xfrm>
      </p:grpSpPr>
      <p:pic>
        <p:nvPicPr>
          <p:cNvPr id="3" name="Grafik 2" descr="Ein Bild, das Screenshot, Cartoon, Design, Darstellung enthält.&#10;&#10;Automatisch generierte Beschreibung">
            <a:extLst>
              <a:ext uri="{FF2B5EF4-FFF2-40B4-BE49-F238E27FC236}">
                <a16:creationId xmlns:a16="http://schemas.microsoft.com/office/drawing/2014/main" id="{B1232ABE-3E45-F08E-E1CE-C168EFB90D6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5526" y="6593717"/>
            <a:ext cx="1989458" cy="730237"/>
          </a:xfrm>
          <a:prstGeom prst="rect">
            <a:avLst/>
          </a:prstGeom>
        </p:spPr>
      </p:pic>
      <p:pic>
        <p:nvPicPr>
          <p:cNvPr id="9" name="Grafik 8" descr="Ein Bild, das Logo enthält.&#10;&#10;Automatisch generierte Beschreibung">
            <a:extLst>
              <a:ext uri="{FF2B5EF4-FFF2-40B4-BE49-F238E27FC236}">
                <a16:creationId xmlns:a16="http://schemas.microsoft.com/office/drawing/2014/main" id="{9A69E45B-9D0D-35B2-7B36-7374B460695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r="7630"/>
          <a:stretch/>
        </p:blipFill>
        <p:spPr>
          <a:xfrm>
            <a:off x="6875972" y="1299394"/>
            <a:ext cx="756257" cy="714709"/>
          </a:xfrm>
          <a:prstGeom prst="rect">
            <a:avLst/>
          </a:prstGeom>
        </p:spPr>
      </p:pic>
      <p:pic>
        <p:nvPicPr>
          <p:cNvPr id="10" name="Grafik 9" descr="Ein Bild, das Text enthält.&#10;&#10;Automatisch generierte Beschreibung">
            <a:extLst>
              <a:ext uri="{FF2B5EF4-FFF2-40B4-BE49-F238E27FC236}">
                <a16:creationId xmlns:a16="http://schemas.microsoft.com/office/drawing/2014/main" id="{5C0948B3-420F-EDAD-7A05-4C411A4EC52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278064" y="1270567"/>
            <a:ext cx="768262" cy="772364"/>
          </a:xfrm>
          <a:prstGeom prst="rect">
            <a:avLst/>
          </a:prstGeom>
        </p:spPr>
      </p:pic>
      <p:pic>
        <p:nvPicPr>
          <p:cNvPr id="11" name="Grafik 10">
            <a:extLst>
              <a:ext uri="{FF2B5EF4-FFF2-40B4-BE49-F238E27FC236}">
                <a16:creationId xmlns:a16="http://schemas.microsoft.com/office/drawing/2014/main" id="{B97E21F9-F186-EDD8-D9CB-552A0F9AE44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814653" y="1270567"/>
            <a:ext cx="633765" cy="772364"/>
          </a:xfrm>
          <a:prstGeom prst="rect">
            <a:avLst/>
          </a:prstGeom>
        </p:spPr>
      </p:pic>
      <p:sp>
        <p:nvSpPr>
          <p:cNvPr id="13" name="Rechteck 12">
            <a:extLst>
              <a:ext uri="{FF2B5EF4-FFF2-40B4-BE49-F238E27FC236}">
                <a16:creationId xmlns:a16="http://schemas.microsoft.com/office/drawing/2014/main" id="{4803DD5A-004B-3328-7421-09F29E1F6AF9}"/>
              </a:ext>
            </a:extLst>
          </p:cNvPr>
          <p:cNvSpPr/>
          <p:nvPr userDrawn="1"/>
        </p:nvSpPr>
        <p:spPr>
          <a:xfrm>
            <a:off x="10774058" y="850463"/>
            <a:ext cx="5201978" cy="609913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l"/>
            <a:endParaRPr lang="de-DE" sz="2115" i="1" dirty="0">
              <a:solidFill>
                <a:schemeClr val="tx1"/>
              </a:solidFill>
              <a:latin typeface="helvetica" panose="020B0604020202020204" pitchFamily="34" charset="0"/>
              <a:cs typeface="helvetica" panose="020B0604020202020204" pitchFamily="34" charset="0"/>
            </a:endParaRPr>
          </a:p>
          <a:p>
            <a:pPr algn="l"/>
            <a:r>
              <a:rPr lang="de-DE" sz="2115" i="1" dirty="0">
                <a:solidFill>
                  <a:schemeClr val="tx1"/>
                </a:solidFill>
                <a:latin typeface="helvetica" panose="020B0604020202020204" pitchFamily="34" charset="0"/>
                <a:cs typeface="helvetica" panose="020B0604020202020204" pitchFamily="34" charset="0"/>
              </a:rPr>
              <a:t>Wähle deinen eigenen Avatar und ziehe ihn über deine Spalte:</a:t>
            </a:r>
          </a:p>
        </p:txBody>
      </p:sp>
      <p:pic>
        <p:nvPicPr>
          <p:cNvPr id="14" name="Grafik 13" descr="Pfeil: Kurve gegen den Uhrzeigersinn mit einfarbiger Füllung">
            <a:extLst>
              <a:ext uri="{FF2B5EF4-FFF2-40B4-BE49-F238E27FC236}">
                <a16:creationId xmlns:a16="http://schemas.microsoft.com/office/drawing/2014/main" id="{5226B709-C4CC-40D3-6F5C-2814C4E27E93}"/>
              </a:ext>
            </a:extLst>
          </p:cNvPr>
          <p:cNvPicPr>
            <a:picLocks noChangeAspect="1"/>
          </p:cNvPicPr>
          <p:nvPr userDrawn="1"/>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20766175">
            <a:off x="10834644" y="2104318"/>
            <a:ext cx="986937" cy="1007957"/>
          </a:xfrm>
          <a:prstGeom prst="rect">
            <a:avLst/>
          </a:prstGeom>
        </p:spPr>
      </p:pic>
      <p:sp>
        <p:nvSpPr>
          <p:cNvPr id="15" name="Textfeld 14">
            <a:extLst>
              <a:ext uri="{FF2B5EF4-FFF2-40B4-BE49-F238E27FC236}">
                <a16:creationId xmlns:a16="http://schemas.microsoft.com/office/drawing/2014/main" id="{A5C10C31-A8A8-332B-6924-93D53D0ABA1B}"/>
              </a:ext>
            </a:extLst>
          </p:cNvPr>
          <p:cNvSpPr txBox="1"/>
          <p:nvPr userDrawn="1"/>
        </p:nvSpPr>
        <p:spPr>
          <a:xfrm>
            <a:off x="8440622" y="1749281"/>
            <a:ext cx="1246656" cy="417807"/>
          </a:xfrm>
          <a:prstGeom prst="rect">
            <a:avLst/>
          </a:prstGeom>
          <a:noFill/>
        </p:spPr>
        <p:txBody>
          <a:bodyPr wrap="square" rtlCol="0">
            <a:spAutoFit/>
          </a:bodyPr>
          <a:lstStyle/>
          <a:p>
            <a:pPr algn="r"/>
            <a:r>
              <a:rPr lang="de-DE" sz="2115" b="1" dirty="0">
                <a:solidFill>
                  <a:schemeClr val="accent6"/>
                </a:solidFill>
                <a:latin typeface="helvetica" panose="020B0604020202020204" pitchFamily="34" charset="0"/>
                <a:cs typeface="helvetica" panose="020B0604020202020204" pitchFamily="34" charset="0"/>
              </a:rPr>
              <a:t>ICH</a:t>
            </a:r>
          </a:p>
        </p:txBody>
      </p:sp>
      <p:sp>
        <p:nvSpPr>
          <p:cNvPr id="2" name="Rechteck: abgerundete Ecken 1">
            <a:extLst>
              <a:ext uri="{FF2B5EF4-FFF2-40B4-BE49-F238E27FC236}">
                <a16:creationId xmlns:a16="http://schemas.microsoft.com/office/drawing/2014/main" id="{2079DE76-A628-C2C9-C22D-8F497A643B94}"/>
              </a:ext>
            </a:extLst>
          </p:cNvPr>
          <p:cNvSpPr/>
          <p:nvPr userDrawn="1"/>
        </p:nvSpPr>
        <p:spPr>
          <a:xfrm>
            <a:off x="8997711" y="467768"/>
            <a:ext cx="990000" cy="355969"/>
          </a:xfrm>
          <a:prstGeom prst="roundRect">
            <a:avLst>
              <a:gd name="adj" fmla="val 5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FAS-3.2 2/2</a:t>
            </a:r>
          </a:p>
        </p:txBody>
      </p:sp>
    </p:spTree>
    <p:extLst>
      <p:ext uri="{BB962C8B-B14F-4D97-AF65-F5344CB8AC3E}">
        <p14:creationId xmlns:p14="http://schemas.microsoft.com/office/powerpoint/2010/main" val="19271674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sv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hteck 11">
            <a:extLst>
              <a:ext uri="{FF2B5EF4-FFF2-40B4-BE49-F238E27FC236}">
                <a16:creationId xmlns:a16="http://schemas.microsoft.com/office/drawing/2014/main" id="{25DCEC64-73A5-255F-DF74-CEDFD1B236C1}"/>
              </a:ext>
            </a:extLst>
          </p:cNvPr>
          <p:cNvSpPr/>
          <p:nvPr userDrawn="1"/>
        </p:nvSpPr>
        <p:spPr>
          <a:xfrm>
            <a:off x="716613" y="893756"/>
            <a:ext cx="9152667" cy="6043577"/>
          </a:xfrm>
          <a:prstGeom prst="rect">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49347"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grpSp>
        <p:nvGrpSpPr>
          <p:cNvPr id="13" name="Gruppieren 12">
            <a:extLst>
              <a:ext uri="{FF2B5EF4-FFF2-40B4-BE49-F238E27FC236}">
                <a16:creationId xmlns:a16="http://schemas.microsoft.com/office/drawing/2014/main" id="{AD51C111-040A-218B-6461-1F7B4A7E353F}"/>
              </a:ext>
            </a:extLst>
          </p:cNvPr>
          <p:cNvGrpSpPr>
            <a:grpSpLocks/>
          </p:cNvGrpSpPr>
          <p:nvPr userDrawn="1"/>
        </p:nvGrpSpPr>
        <p:grpSpPr>
          <a:xfrm rot="16200000">
            <a:off x="9521646" y="6199697"/>
            <a:ext cx="1069511" cy="253546"/>
            <a:chOff x="4740892" y="3380559"/>
            <a:chExt cx="716795" cy="169928"/>
          </a:xfrm>
        </p:grpSpPr>
        <p:pic>
          <p:nvPicPr>
            <p:cNvPr id="14" name="Grafik 13">
              <a:extLst>
                <a:ext uri="{FF2B5EF4-FFF2-40B4-BE49-F238E27FC236}">
                  <a16:creationId xmlns:a16="http://schemas.microsoft.com/office/drawing/2014/main" id="{4CD35B92-8A43-A812-6EF3-8A6476C8E16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42151" y="3420042"/>
              <a:ext cx="615536" cy="90000"/>
            </a:xfrm>
            <a:prstGeom prst="rect">
              <a:avLst/>
            </a:prstGeom>
          </p:spPr>
        </p:pic>
        <p:sp>
          <p:nvSpPr>
            <p:cNvPr id="15" name="Textfeld 14">
              <a:extLst>
                <a:ext uri="{FF2B5EF4-FFF2-40B4-BE49-F238E27FC236}">
                  <a16:creationId xmlns:a16="http://schemas.microsoft.com/office/drawing/2014/main" id="{2B84E37A-5AC6-1B28-7C00-914CBE50F5EB}"/>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a:solidFill>
                    <a:schemeClr val="bg2">
                      <a:lumMod val="75000"/>
                    </a:schemeClr>
                  </a:solidFill>
                  <a:latin typeface="helvetica"/>
                  <a:ea typeface="Inter" panose="020B0502030000000004" pitchFamily="34" charset="0"/>
                  <a:cs typeface="Inter" panose="020B0502030000000004" pitchFamily="34" charset="0"/>
                </a:rPr>
                <a:t>© </a:t>
              </a:r>
              <a:endParaRPr lang="de-DE" sz="1000">
                <a:solidFill>
                  <a:schemeClr val="bg2">
                    <a:lumMod val="75000"/>
                  </a:schemeClr>
                </a:solidFill>
                <a:latin typeface="helvetica"/>
                <a:cs typeface="helvetica"/>
              </a:endParaRPr>
            </a:p>
          </p:txBody>
        </p:sp>
      </p:grpSp>
    </p:spTree>
    <p:extLst>
      <p:ext uri="{BB962C8B-B14F-4D97-AF65-F5344CB8AC3E}">
        <p14:creationId xmlns:p14="http://schemas.microsoft.com/office/powerpoint/2010/main" val="2603337954"/>
      </p:ext>
    </p:extLst>
  </p:cSld>
  <p:clrMap bg1="lt1" tx1="dk1" bg2="lt2" tx2="dk2" accent1="accent1" accent2="accent2" accent3="accent3" accent4="accent4" accent5="accent5" accent6="accent6" hlink="hlink" folHlink="folHlink"/>
  <p:sldLayoutIdLst>
    <p:sldLayoutId id="2147483687" r:id="rId1"/>
    <p:sldLayoutId id="2147483674" r:id="rId2"/>
  </p:sldLayoutIdLst>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6.png"/><Relationship Id="rId18" Type="http://schemas.openxmlformats.org/officeDocument/2006/relationships/image" Target="../media/image22.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8.png"/><Relationship Id="rId17" Type="http://schemas.openxmlformats.org/officeDocument/2006/relationships/image" Target="../media/image21.png"/><Relationship Id="rId2" Type="http://schemas.openxmlformats.org/officeDocument/2006/relationships/image" Target="../media/image9.png"/><Relationship Id="rId16"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7.png"/><Relationship Id="rId5" Type="http://schemas.openxmlformats.org/officeDocument/2006/relationships/image" Target="../media/image12.png"/><Relationship Id="rId15" Type="http://schemas.openxmlformats.org/officeDocument/2006/relationships/image" Target="../media/image20.png"/><Relationship Id="rId10" Type="http://schemas.openxmlformats.org/officeDocument/2006/relationships/image" Target="../media/image4.png"/><Relationship Id="rId19" Type="http://schemas.openxmlformats.org/officeDocument/2006/relationships/image" Target="../media/image23.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hteck 9">
            <a:extLst>
              <a:ext uri="{FF2B5EF4-FFF2-40B4-BE49-F238E27FC236}">
                <a16:creationId xmlns:a16="http://schemas.microsoft.com/office/drawing/2014/main" id="{AD392C95-E451-E3F7-B57F-66201BAAD8BF}"/>
              </a:ext>
            </a:extLst>
          </p:cNvPr>
          <p:cNvSpPr/>
          <p:nvPr/>
        </p:nvSpPr>
        <p:spPr>
          <a:xfrm>
            <a:off x="1178842" y="4657263"/>
            <a:ext cx="8334131" cy="1233671"/>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lIns="971394" rtlCol="0" anchor="ctr"/>
          <a:lstStyle/>
          <a:p>
            <a:r>
              <a:rPr lang="de-DE" sz="1727" dirty="0">
                <a:solidFill>
                  <a:schemeClr val="tx1"/>
                </a:solidFill>
              </a:rPr>
              <a:t>Dass Justine einmal studieren würde, hätte sie nicht gedacht. Aufgewachsen in einfachen Verhältnissen als ältestes von vier Kindern wird sie als Erste in der Familie zur Uni gehen und Medizin studieren. Dafür wird sie allerdings auch von zu Hause ausziehen müssen und ihre Eltern weniger unterstützen können.</a:t>
            </a:r>
          </a:p>
        </p:txBody>
      </p:sp>
      <p:sp>
        <p:nvSpPr>
          <p:cNvPr id="7" name="Rechteck 6">
            <a:extLst>
              <a:ext uri="{FF2B5EF4-FFF2-40B4-BE49-F238E27FC236}">
                <a16:creationId xmlns:a16="http://schemas.microsoft.com/office/drawing/2014/main" id="{F29E985D-90E1-8A40-0C15-8556E001F05F}"/>
              </a:ext>
            </a:extLst>
          </p:cNvPr>
          <p:cNvSpPr/>
          <p:nvPr/>
        </p:nvSpPr>
        <p:spPr>
          <a:xfrm>
            <a:off x="1178842" y="1522676"/>
            <a:ext cx="8334131" cy="1233671"/>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lIns="971394" rtlCol="0" anchor="ctr"/>
          <a:lstStyle/>
          <a:p>
            <a:r>
              <a:rPr lang="de-DE" sz="1727" dirty="0">
                <a:solidFill>
                  <a:schemeClr val="tx1"/>
                </a:solidFill>
              </a:rPr>
              <a:t>Klaas ist 19 und macht bald Abitur. Danach will er sein Bachelor-Studium in BWL an der FH in seiner Heimatstadt Jena antreten. Klaas‘ Eltern sind beide Ärzte und verdienen daher recht gut. Und weil er zu Hause eh schon eine ganze Einliegerwohnung für sich hat, bleibt er auch erst einmal dort wohnen.</a:t>
            </a:r>
          </a:p>
        </p:txBody>
      </p:sp>
      <p:pic>
        <p:nvPicPr>
          <p:cNvPr id="3" name="Grafik 2" descr="Ein Bild, das Logo enthält.&#10;&#10;Automatisch generierte Beschreibung">
            <a:extLst>
              <a:ext uri="{FF2B5EF4-FFF2-40B4-BE49-F238E27FC236}">
                <a16:creationId xmlns:a16="http://schemas.microsoft.com/office/drawing/2014/main" id="{1999EA8A-A449-7540-781E-9CDA66DCF15E}"/>
              </a:ext>
            </a:extLst>
          </p:cNvPr>
          <p:cNvPicPr>
            <a:picLocks noChangeAspect="1"/>
          </p:cNvPicPr>
          <p:nvPr/>
        </p:nvPicPr>
        <p:blipFill rotWithShape="1">
          <a:blip r:embed="rId2">
            <a:extLst>
              <a:ext uri="{28A0092B-C50C-407E-A947-70E740481C1C}">
                <a14:useLocalDpi xmlns:a14="http://schemas.microsoft.com/office/drawing/2010/main" val="0"/>
              </a:ext>
            </a:extLst>
          </a:blip>
          <a:srcRect r="7630"/>
          <a:stretch/>
        </p:blipFill>
        <p:spPr>
          <a:xfrm>
            <a:off x="1342475" y="4924196"/>
            <a:ext cx="756257" cy="699804"/>
          </a:xfrm>
          <a:prstGeom prst="rect">
            <a:avLst/>
          </a:prstGeom>
        </p:spPr>
      </p:pic>
      <p:pic>
        <p:nvPicPr>
          <p:cNvPr id="5" name="Grafik 4">
            <a:extLst>
              <a:ext uri="{FF2B5EF4-FFF2-40B4-BE49-F238E27FC236}">
                <a16:creationId xmlns:a16="http://schemas.microsoft.com/office/drawing/2014/main" id="{6B9002D7-6AC9-C49E-99F8-BAD16998B4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7311" y="1761383"/>
            <a:ext cx="633765" cy="756257"/>
          </a:xfrm>
          <a:prstGeom prst="rect">
            <a:avLst/>
          </a:prstGeom>
        </p:spPr>
      </p:pic>
      <p:sp>
        <p:nvSpPr>
          <p:cNvPr id="11" name="Rechteck 10">
            <a:extLst>
              <a:ext uri="{FF2B5EF4-FFF2-40B4-BE49-F238E27FC236}">
                <a16:creationId xmlns:a16="http://schemas.microsoft.com/office/drawing/2014/main" id="{313A4572-E191-8FAC-B6B1-7DF4FA99826D}"/>
              </a:ext>
            </a:extLst>
          </p:cNvPr>
          <p:cNvSpPr/>
          <p:nvPr/>
        </p:nvSpPr>
        <p:spPr>
          <a:xfrm>
            <a:off x="1178842" y="3089969"/>
            <a:ext cx="8334131" cy="1233671"/>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lIns="971394" rtlCol="0" anchor="ctr"/>
          <a:lstStyle/>
          <a:p>
            <a:r>
              <a:rPr lang="de-DE" sz="1727" dirty="0">
                <a:solidFill>
                  <a:schemeClr val="tx1"/>
                </a:solidFill>
              </a:rPr>
              <a:t>Aminata hat sich für ein Bachelor-Studium in Corporate Management &amp; Economics an einer Privatuni entschieden. Weil sie sich viel um ihre kranke Oma kümmert, kommt für sie erst einmal nur ein Teilzeitstudium infrage. Zur Uni wird sie von zu Hause aus pendeln – dafür kann sie ein Auto ihrer Eltern nutzen.</a:t>
            </a:r>
          </a:p>
        </p:txBody>
      </p:sp>
      <p:pic>
        <p:nvPicPr>
          <p:cNvPr id="4" name="Grafik 3" descr="Ein Bild, das Text enthält.&#10;&#10;Automatisch generierte Beschreibung">
            <a:extLst>
              <a:ext uri="{FF2B5EF4-FFF2-40B4-BE49-F238E27FC236}">
                <a16:creationId xmlns:a16="http://schemas.microsoft.com/office/drawing/2014/main" id="{4860142C-EEC1-F257-7C69-FA928AA623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7311" y="3314693"/>
            <a:ext cx="768262" cy="756257"/>
          </a:xfrm>
          <a:prstGeom prst="rect">
            <a:avLst/>
          </a:prstGeom>
        </p:spPr>
      </p:pic>
    </p:spTree>
    <p:extLst>
      <p:ext uri="{BB962C8B-B14F-4D97-AF65-F5344CB8AC3E}">
        <p14:creationId xmlns:p14="http://schemas.microsoft.com/office/powerpoint/2010/main" val="20343103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26">
            <a:extLst>
              <a:ext uri="{FF2B5EF4-FFF2-40B4-BE49-F238E27FC236}">
                <a16:creationId xmlns:a16="http://schemas.microsoft.com/office/drawing/2014/main" id="{15891F16-828C-0A81-7C54-2E528A2E0651}"/>
              </a:ext>
            </a:extLst>
          </p:cNvPr>
          <p:cNvGraphicFramePr>
            <a:graphicFrameLocks noGrp="1"/>
          </p:cNvGraphicFramePr>
          <p:nvPr>
            <p:extLst>
              <p:ext uri="{D42A27DB-BD31-4B8C-83A1-F6EECF244321}">
                <p14:modId xmlns:p14="http://schemas.microsoft.com/office/powerpoint/2010/main" val="20376844"/>
              </p:ext>
            </p:extLst>
          </p:nvPr>
        </p:nvGraphicFramePr>
        <p:xfrm>
          <a:off x="1067695" y="2207860"/>
          <a:ext cx="8556421" cy="4507380"/>
        </p:xfrm>
        <a:graphic>
          <a:graphicData uri="http://schemas.openxmlformats.org/drawingml/2006/table">
            <a:tbl>
              <a:tblPr firstCol="1" bandRow="1">
                <a:tableStyleId>{5C22544A-7EE6-4342-B048-85BDC9FD1C3A}</a:tableStyleId>
              </a:tblPr>
              <a:tblGrid>
                <a:gridCol w="2286061">
                  <a:extLst>
                    <a:ext uri="{9D8B030D-6E8A-4147-A177-3AD203B41FA5}">
                      <a16:colId xmlns:a16="http://schemas.microsoft.com/office/drawing/2014/main" val="2680431"/>
                    </a:ext>
                  </a:extLst>
                </a:gridCol>
                <a:gridCol w="1567590">
                  <a:extLst>
                    <a:ext uri="{9D8B030D-6E8A-4147-A177-3AD203B41FA5}">
                      <a16:colId xmlns:a16="http://schemas.microsoft.com/office/drawing/2014/main" val="1265700258"/>
                    </a:ext>
                  </a:extLst>
                </a:gridCol>
                <a:gridCol w="1567590">
                  <a:extLst>
                    <a:ext uri="{9D8B030D-6E8A-4147-A177-3AD203B41FA5}">
                      <a16:colId xmlns:a16="http://schemas.microsoft.com/office/drawing/2014/main" val="3263061377"/>
                    </a:ext>
                  </a:extLst>
                </a:gridCol>
                <a:gridCol w="1567590">
                  <a:extLst>
                    <a:ext uri="{9D8B030D-6E8A-4147-A177-3AD203B41FA5}">
                      <a16:colId xmlns:a16="http://schemas.microsoft.com/office/drawing/2014/main" val="3648230127"/>
                    </a:ext>
                  </a:extLst>
                </a:gridCol>
                <a:gridCol w="1567590">
                  <a:extLst>
                    <a:ext uri="{9D8B030D-6E8A-4147-A177-3AD203B41FA5}">
                      <a16:colId xmlns:a16="http://schemas.microsoft.com/office/drawing/2014/main" val="2488606746"/>
                    </a:ext>
                  </a:extLst>
                </a:gridCol>
              </a:tblGrid>
              <a:tr h="418283">
                <a:tc>
                  <a:txBody>
                    <a:bodyPr/>
                    <a:lstStyle/>
                    <a:p>
                      <a:r>
                        <a:rPr lang="de-DE" sz="2100" dirty="0">
                          <a:solidFill>
                            <a:schemeClr val="tx1"/>
                          </a:solidFill>
                        </a:rPr>
                        <a:t>Bafög</a:t>
                      </a: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500" dirty="0">
                        <a:latin typeface="Ink Free" panose="03080402000500000000" pitchFamily="66" charset="0"/>
                      </a:endParaRPr>
                    </a:p>
                  </a:txBody>
                  <a:tcPr marL="98694" marR="98694" marT="49347" marB="49347">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32058932"/>
                  </a:ext>
                </a:extLst>
              </a:tr>
              <a:tr h="418283">
                <a:tc>
                  <a:txBody>
                    <a:bodyPr/>
                    <a:lstStyle/>
                    <a:p>
                      <a:r>
                        <a:rPr lang="de-DE" sz="2100" dirty="0">
                          <a:solidFill>
                            <a:schemeClr val="tx1"/>
                          </a:solidFill>
                        </a:rPr>
                        <a:t>KfW-Studienkredit</a:t>
                      </a: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500">
                        <a:latin typeface="Ink Free" panose="03080402000500000000" pitchFamily="66" charset="0"/>
                      </a:endParaRPr>
                    </a:p>
                  </a:txBody>
                  <a:tcPr marL="98694" marR="98694" marT="49347" marB="49347">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23697869"/>
                  </a:ext>
                </a:extLst>
              </a:tr>
              <a:tr h="418283">
                <a:tc>
                  <a:txBody>
                    <a:bodyPr/>
                    <a:lstStyle/>
                    <a:p>
                      <a:r>
                        <a:rPr lang="de-DE" sz="2100" dirty="0">
                          <a:solidFill>
                            <a:schemeClr val="tx1"/>
                          </a:solidFill>
                        </a:rPr>
                        <a:t>Bildungskredit</a:t>
                      </a: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500" dirty="0">
                        <a:latin typeface="Ink Free" panose="03080402000500000000" pitchFamily="66" charset="0"/>
                      </a:endParaRPr>
                    </a:p>
                  </a:txBody>
                  <a:tcPr marL="98694" marR="98694" marT="49347" marB="49347">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67349384"/>
                  </a:ext>
                </a:extLst>
              </a:tr>
              <a:tr h="418283">
                <a:tc>
                  <a:txBody>
                    <a:bodyPr/>
                    <a:lstStyle/>
                    <a:p>
                      <a:r>
                        <a:rPr lang="de-DE" sz="2100" dirty="0">
                          <a:solidFill>
                            <a:schemeClr val="tx1"/>
                          </a:solidFill>
                        </a:rPr>
                        <a:t>Bildungsfonds</a:t>
                      </a: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500">
                        <a:latin typeface="Ink Free" panose="03080402000500000000" pitchFamily="66" charset="0"/>
                      </a:endParaRPr>
                    </a:p>
                  </a:txBody>
                  <a:tcPr marL="98694" marR="98694" marT="49347" marB="49347">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98839278"/>
                  </a:ext>
                </a:extLst>
              </a:tr>
              <a:tr h="418283">
                <a:tc>
                  <a:txBody>
                    <a:bodyPr/>
                    <a:lstStyle/>
                    <a:p>
                      <a:r>
                        <a:rPr lang="de-DE" sz="2100" dirty="0">
                          <a:solidFill>
                            <a:schemeClr val="tx1"/>
                          </a:solidFill>
                        </a:rPr>
                        <a:t>Stipendium</a:t>
                      </a: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500" dirty="0">
                        <a:latin typeface="Ink Free" panose="03080402000500000000" pitchFamily="66" charset="0"/>
                      </a:endParaRPr>
                    </a:p>
                  </a:txBody>
                  <a:tcPr marL="98694" marR="98694" marT="49347" marB="49347">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73105721"/>
                  </a:ext>
                </a:extLst>
              </a:tr>
              <a:tr h="418283">
                <a:tc>
                  <a:txBody>
                    <a:bodyPr/>
                    <a:lstStyle/>
                    <a:p>
                      <a:r>
                        <a:rPr lang="de-DE" sz="2100" dirty="0">
                          <a:solidFill>
                            <a:schemeClr val="tx1"/>
                          </a:solidFill>
                        </a:rPr>
                        <a:t>Nebenjob</a:t>
                      </a: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500" dirty="0">
                        <a:latin typeface="Ink Free" panose="03080402000500000000" pitchFamily="66" charset="0"/>
                      </a:endParaRPr>
                    </a:p>
                  </a:txBody>
                  <a:tcPr marL="98694" marR="98694" marT="49347" marB="49347">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12600536"/>
                  </a:ext>
                </a:extLst>
              </a:tr>
              <a:tr h="418283">
                <a:tc>
                  <a:txBody>
                    <a:bodyPr/>
                    <a:lstStyle/>
                    <a:p>
                      <a:r>
                        <a:rPr lang="de-DE" sz="2100" dirty="0">
                          <a:solidFill>
                            <a:schemeClr val="tx1"/>
                          </a:solidFill>
                        </a:rPr>
                        <a:t>Unterhalt</a:t>
                      </a: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500">
                        <a:latin typeface="Ink Free" panose="03080402000500000000" pitchFamily="66" charset="0"/>
                      </a:endParaRPr>
                    </a:p>
                  </a:txBody>
                  <a:tcPr marL="98694" marR="98694" marT="49347" marB="49347">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44978527"/>
                  </a:ext>
                </a:extLst>
              </a:tr>
              <a:tr h="418283">
                <a:tc>
                  <a:txBody>
                    <a:bodyPr/>
                    <a:lstStyle/>
                    <a:p>
                      <a:r>
                        <a:rPr lang="de-DE" sz="2100" dirty="0">
                          <a:solidFill>
                            <a:schemeClr val="tx1"/>
                          </a:solidFill>
                        </a:rPr>
                        <a:t>Kindergeld</a:t>
                      </a: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500" dirty="0">
                        <a:latin typeface="Ink Free" panose="03080402000500000000" pitchFamily="66" charset="0"/>
                      </a:endParaRPr>
                    </a:p>
                  </a:txBody>
                  <a:tcPr marL="98694" marR="98694" marT="49347" marB="49347">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11351787"/>
                  </a:ext>
                </a:extLst>
              </a:tr>
              <a:tr h="737872">
                <a:tc>
                  <a:txBody>
                    <a:bodyPr/>
                    <a:lstStyle/>
                    <a:p>
                      <a:r>
                        <a:rPr lang="de-DE" sz="2100" dirty="0">
                          <a:solidFill>
                            <a:schemeClr val="tx1"/>
                          </a:solidFill>
                        </a:rPr>
                        <a:t>(Halb-) Waisenrente</a:t>
                      </a: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500" dirty="0">
                        <a:latin typeface="Ink Free" panose="03080402000500000000" pitchFamily="66" charset="0"/>
                      </a:endParaRPr>
                    </a:p>
                  </a:txBody>
                  <a:tcPr marL="98694" marR="98694" marT="49347" marB="49347">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7086631"/>
                  </a:ext>
                </a:extLst>
              </a:tr>
              <a:tr h="418283">
                <a:tc>
                  <a:txBody>
                    <a:bodyPr/>
                    <a:lstStyle/>
                    <a:p>
                      <a:r>
                        <a:rPr lang="de-DE" sz="2100" dirty="0">
                          <a:solidFill>
                            <a:schemeClr val="tx1"/>
                          </a:solidFill>
                        </a:rPr>
                        <a:t>Wohngeld</a:t>
                      </a: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500" dirty="0">
                        <a:latin typeface="Ink Free" panose="03080402000500000000" pitchFamily="66" charset="0"/>
                      </a:endParaRPr>
                    </a:p>
                  </a:txBody>
                  <a:tcPr marL="98694" marR="98694" marT="49347" marB="49347">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50138937"/>
                  </a:ext>
                </a:extLst>
              </a:tr>
            </a:tbl>
          </a:graphicData>
        </a:graphic>
      </p:graphicFrame>
      <p:pic>
        <p:nvPicPr>
          <p:cNvPr id="7" name="Grafik 6" descr="Ein Bild, das Logo enthält.&#10;&#10;Automatisch generierte Beschreibung">
            <a:extLst>
              <a:ext uri="{FF2B5EF4-FFF2-40B4-BE49-F238E27FC236}">
                <a16:creationId xmlns:a16="http://schemas.microsoft.com/office/drawing/2014/main" id="{DC58290D-9822-3962-E833-EB50069A9C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39582" y="3803597"/>
            <a:ext cx="682995" cy="756257"/>
          </a:xfrm>
          <a:prstGeom prst="rect">
            <a:avLst/>
          </a:prstGeom>
        </p:spPr>
      </p:pic>
      <p:pic>
        <p:nvPicPr>
          <p:cNvPr id="8" name="Grafik 7" descr="Ein Bild, das Text enthält.&#10;&#10;Automatisch generierte Beschreibung">
            <a:extLst>
              <a:ext uri="{FF2B5EF4-FFF2-40B4-BE49-F238E27FC236}">
                <a16:creationId xmlns:a16="http://schemas.microsoft.com/office/drawing/2014/main" id="{AF81C1A4-EAC1-15AE-8CDE-60CA554C9940}"/>
              </a:ext>
            </a:extLst>
          </p:cNvPr>
          <p:cNvPicPr>
            <a:picLocks noChangeAspect="1"/>
          </p:cNvPicPr>
          <p:nvPr/>
        </p:nvPicPr>
        <p:blipFill rotWithShape="1">
          <a:blip r:embed="rId3">
            <a:extLst>
              <a:ext uri="{28A0092B-C50C-407E-A947-70E740481C1C}">
                <a14:useLocalDpi xmlns:a14="http://schemas.microsoft.com/office/drawing/2010/main" val="0"/>
              </a:ext>
            </a:extLst>
          </a:blip>
          <a:srcRect l="20933" t="11464" r="11851" b="8168"/>
          <a:stretch/>
        </p:blipFill>
        <p:spPr>
          <a:xfrm>
            <a:off x="15251613" y="4702818"/>
            <a:ext cx="619882" cy="756257"/>
          </a:xfrm>
          <a:prstGeom prst="rect">
            <a:avLst/>
          </a:prstGeom>
        </p:spPr>
      </p:pic>
      <p:pic>
        <p:nvPicPr>
          <p:cNvPr id="9" name="Grafik 8">
            <a:extLst>
              <a:ext uri="{FF2B5EF4-FFF2-40B4-BE49-F238E27FC236}">
                <a16:creationId xmlns:a16="http://schemas.microsoft.com/office/drawing/2014/main" id="{051FA4A3-06B1-7979-C3EC-756DB8188F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15896" y="3803597"/>
            <a:ext cx="633146" cy="756257"/>
          </a:xfrm>
          <a:prstGeom prst="rect">
            <a:avLst/>
          </a:prstGeom>
        </p:spPr>
      </p:pic>
      <p:pic>
        <p:nvPicPr>
          <p:cNvPr id="10" name="Grafik 9">
            <a:extLst>
              <a:ext uri="{FF2B5EF4-FFF2-40B4-BE49-F238E27FC236}">
                <a16:creationId xmlns:a16="http://schemas.microsoft.com/office/drawing/2014/main" id="{A1FC8800-C5EE-840B-5B73-01AE248098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703963" y="5557469"/>
            <a:ext cx="653335" cy="756257"/>
          </a:xfrm>
          <a:prstGeom prst="rect">
            <a:avLst/>
          </a:prstGeom>
        </p:spPr>
      </p:pic>
      <p:pic>
        <p:nvPicPr>
          <p:cNvPr id="11" name="Grafik 10">
            <a:extLst>
              <a:ext uri="{FF2B5EF4-FFF2-40B4-BE49-F238E27FC236}">
                <a16:creationId xmlns:a16="http://schemas.microsoft.com/office/drawing/2014/main" id="{4285BCFC-3A05-4D99-D764-3A6D5CE9949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94969" y="5557469"/>
            <a:ext cx="772221" cy="756257"/>
          </a:xfrm>
          <a:prstGeom prst="rect">
            <a:avLst/>
          </a:prstGeom>
        </p:spPr>
      </p:pic>
      <p:pic>
        <p:nvPicPr>
          <p:cNvPr id="12" name="Grafik 11">
            <a:extLst>
              <a:ext uri="{FF2B5EF4-FFF2-40B4-BE49-F238E27FC236}">
                <a16:creationId xmlns:a16="http://schemas.microsoft.com/office/drawing/2014/main" id="{28F934FF-7364-1B81-938E-923208C4E49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694477" y="5557469"/>
            <a:ext cx="623510" cy="756257"/>
          </a:xfrm>
          <a:prstGeom prst="rect">
            <a:avLst/>
          </a:prstGeom>
        </p:spPr>
      </p:pic>
      <p:pic>
        <p:nvPicPr>
          <p:cNvPr id="13" name="Grafik 12">
            <a:extLst>
              <a:ext uri="{FF2B5EF4-FFF2-40B4-BE49-F238E27FC236}">
                <a16:creationId xmlns:a16="http://schemas.microsoft.com/office/drawing/2014/main" id="{C9497D25-D1D5-5315-AECA-FB26FEDA122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695482" y="3803597"/>
            <a:ext cx="621498" cy="756257"/>
          </a:xfrm>
          <a:prstGeom prst="rect">
            <a:avLst/>
          </a:prstGeom>
        </p:spPr>
      </p:pic>
      <p:pic>
        <p:nvPicPr>
          <p:cNvPr id="14" name="Grafik 13" descr="Ein Bild, das Logo enthält.&#10;&#10;Automatisch generierte Beschreibung">
            <a:extLst>
              <a:ext uri="{FF2B5EF4-FFF2-40B4-BE49-F238E27FC236}">
                <a16:creationId xmlns:a16="http://schemas.microsoft.com/office/drawing/2014/main" id="{727B24F8-3200-BCB5-23C9-DC60A9D1144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696853" y="4702818"/>
            <a:ext cx="618757" cy="756257"/>
          </a:xfrm>
          <a:prstGeom prst="rect">
            <a:avLst/>
          </a:prstGeom>
        </p:spPr>
      </p:pic>
      <p:pic>
        <p:nvPicPr>
          <p:cNvPr id="15" name="Grafik 14" descr="Ein Bild, das Logo enthält.&#10;&#10;Automatisch generierte Beschreibung">
            <a:extLst>
              <a:ext uri="{FF2B5EF4-FFF2-40B4-BE49-F238E27FC236}">
                <a16:creationId xmlns:a16="http://schemas.microsoft.com/office/drawing/2014/main" id="{585E93D2-9954-0671-52E9-E20CB150FAA1}"/>
              </a:ext>
            </a:extLst>
          </p:cNvPr>
          <p:cNvPicPr>
            <a:picLocks noChangeAspect="1"/>
          </p:cNvPicPr>
          <p:nvPr/>
        </p:nvPicPr>
        <p:blipFill rotWithShape="1">
          <a:blip r:embed="rId10">
            <a:extLst>
              <a:ext uri="{28A0092B-C50C-407E-A947-70E740481C1C}">
                <a14:useLocalDpi xmlns:a14="http://schemas.microsoft.com/office/drawing/2010/main" val="0"/>
              </a:ext>
            </a:extLst>
          </a:blip>
          <a:srcRect r="7630"/>
          <a:stretch/>
        </p:blipFill>
        <p:spPr>
          <a:xfrm>
            <a:off x="12652502" y="3831823"/>
            <a:ext cx="756257" cy="699804"/>
          </a:xfrm>
          <a:prstGeom prst="rect">
            <a:avLst/>
          </a:prstGeom>
        </p:spPr>
      </p:pic>
      <p:pic>
        <p:nvPicPr>
          <p:cNvPr id="16" name="Grafik 15" descr="Ein Bild, das Clipart enthält.&#10;&#10;Automatisch generierte Beschreibung">
            <a:extLst>
              <a:ext uri="{FF2B5EF4-FFF2-40B4-BE49-F238E27FC236}">
                <a16:creationId xmlns:a16="http://schemas.microsoft.com/office/drawing/2014/main" id="{1DC169B6-71B0-0BCC-64FE-826E8AD5165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1035177" y="4702818"/>
            <a:ext cx="691803" cy="756257"/>
          </a:xfrm>
          <a:prstGeom prst="rect">
            <a:avLst/>
          </a:prstGeom>
        </p:spPr>
      </p:pic>
      <p:pic>
        <p:nvPicPr>
          <p:cNvPr id="17" name="Grafik 16" descr="Ein Bild, das Text, Clipart, Vektorgrafiken enthält.&#10;&#10;Automatisch generierte Beschreibung">
            <a:extLst>
              <a:ext uri="{FF2B5EF4-FFF2-40B4-BE49-F238E27FC236}">
                <a16:creationId xmlns:a16="http://schemas.microsoft.com/office/drawing/2014/main" id="{E7614AFC-1812-1967-F7BE-D0AB82012F96}"/>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1836299" y="4702818"/>
            <a:ext cx="691803" cy="756257"/>
          </a:xfrm>
          <a:prstGeom prst="rect">
            <a:avLst/>
          </a:prstGeom>
        </p:spPr>
      </p:pic>
      <p:pic>
        <p:nvPicPr>
          <p:cNvPr id="18" name="Grafik 17" descr="Ein Bild, das Text enthält.&#10;&#10;Automatisch generierte Beschreibung">
            <a:extLst>
              <a:ext uri="{FF2B5EF4-FFF2-40B4-BE49-F238E27FC236}">
                <a16:creationId xmlns:a16="http://schemas.microsoft.com/office/drawing/2014/main" id="{57265FCA-2076-87FC-B2FA-DDBDEC6F6E40}"/>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1798070" y="5557469"/>
            <a:ext cx="768262" cy="756257"/>
          </a:xfrm>
          <a:prstGeom prst="rect">
            <a:avLst/>
          </a:prstGeom>
        </p:spPr>
      </p:pic>
      <p:pic>
        <p:nvPicPr>
          <p:cNvPr id="19" name="Grafik 18" descr="Ein Bild, das Text enthält.&#10;&#10;Automatisch generierte Beschreibung">
            <a:extLst>
              <a:ext uri="{FF2B5EF4-FFF2-40B4-BE49-F238E27FC236}">
                <a16:creationId xmlns:a16="http://schemas.microsoft.com/office/drawing/2014/main" id="{1FD1B867-8647-AD8F-6B8B-0E919F2AAAEA}"/>
              </a:ext>
            </a:extLst>
          </p:cNvPr>
          <p:cNvPicPr>
            <a:picLocks noChangeAspect="1"/>
          </p:cNvPicPr>
          <p:nvPr/>
        </p:nvPicPr>
        <p:blipFill rotWithShape="1">
          <a:blip r:embed="rId14">
            <a:extLst>
              <a:ext uri="{28A0092B-C50C-407E-A947-70E740481C1C}">
                <a14:useLocalDpi xmlns:a14="http://schemas.microsoft.com/office/drawing/2010/main" val="0"/>
              </a:ext>
            </a:extLst>
          </a:blip>
          <a:srcRect l="21376" t="10976" r="12376" b="8310"/>
          <a:stretch/>
        </p:blipFill>
        <p:spPr>
          <a:xfrm>
            <a:off x="15257384" y="3803597"/>
            <a:ext cx="608339" cy="756257"/>
          </a:xfrm>
          <a:prstGeom prst="rect">
            <a:avLst/>
          </a:prstGeom>
        </p:spPr>
      </p:pic>
      <p:pic>
        <p:nvPicPr>
          <p:cNvPr id="20" name="Grafik 19" descr="Ein Bild, das Logo enthält.&#10;&#10;Automatisch generierte Beschreibung">
            <a:extLst>
              <a:ext uri="{FF2B5EF4-FFF2-40B4-BE49-F238E27FC236}">
                <a16:creationId xmlns:a16="http://schemas.microsoft.com/office/drawing/2014/main" id="{1683FF39-0717-0070-8D19-EB03CB2859DB}"/>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4415586" y="4702818"/>
            <a:ext cx="633765" cy="756257"/>
          </a:xfrm>
          <a:prstGeom prst="rect">
            <a:avLst/>
          </a:prstGeom>
        </p:spPr>
      </p:pic>
      <p:pic>
        <p:nvPicPr>
          <p:cNvPr id="21" name="Grafik 20">
            <a:extLst>
              <a:ext uri="{FF2B5EF4-FFF2-40B4-BE49-F238E27FC236}">
                <a16:creationId xmlns:a16="http://schemas.microsoft.com/office/drawing/2014/main" id="{651E4C26-7FD2-DE0E-7549-DDCFC8EFB3DE}"/>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4415586" y="5557469"/>
            <a:ext cx="633765" cy="756257"/>
          </a:xfrm>
          <a:prstGeom prst="rect">
            <a:avLst/>
          </a:prstGeom>
        </p:spPr>
      </p:pic>
      <p:pic>
        <p:nvPicPr>
          <p:cNvPr id="22" name="Grafik 21" descr="Ein Bild, das Text, Vektorgrafiken enthält.&#10;&#10;Automatisch generierte Beschreibung">
            <a:extLst>
              <a:ext uri="{FF2B5EF4-FFF2-40B4-BE49-F238E27FC236}">
                <a16:creationId xmlns:a16="http://schemas.microsoft.com/office/drawing/2014/main" id="{CCD4D6BE-3DE9-D5D6-F891-78F04ED68EA1}"/>
              </a:ext>
            </a:extLst>
          </p:cNvPr>
          <p:cNvPicPr>
            <a:picLocks noChangeAspect="1"/>
          </p:cNvPicPr>
          <p:nvPr/>
        </p:nvPicPr>
        <p:blipFill rotWithShape="1">
          <a:blip r:embed="rId17">
            <a:extLst>
              <a:ext uri="{28A0092B-C50C-407E-A947-70E740481C1C}">
                <a14:useLocalDpi xmlns:a14="http://schemas.microsoft.com/office/drawing/2010/main" val="0"/>
              </a:ext>
            </a:extLst>
          </a:blip>
          <a:srcRect l="20988" t="15237" r="12590" b="8765"/>
          <a:stretch/>
        </p:blipFill>
        <p:spPr>
          <a:xfrm>
            <a:off x="15237671" y="5557469"/>
            <a:ext cx="647765" cy="756257"/>
          </a:xfrm>
          <a:prstGeom prst="rect">
            <a:avLst/>
          </a:prstGeom>
        </p:spPr>
      </p:pic>
      <p:pic>
        <p:nvPicPr>
          <p:cNvPr id="23" name="Grafik 22" descr="Ein Bild, das Logo enthält.&#10;&#10;Automatisch generierte Beschreibung">
            <a:extLst>
              <a:ext uri="{FF2B5EF4-FFF2-40B4-BE49-F238E27FC236}">
                <a16:creationId xmlns:a16="http://schemas.microsoft.com/office/drawing/2014/main" id="{E299014C-9CCF-CCAC-E38D-CC23B2513327}"/>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841767" y="3803597"/>
            <a:ext cx="680867" cy="756257"/>
          </a:xfrm>
          <a:prstGeom prst="rect">
            <a:avLst/>
          </a:prstGeom>
        </p:spPr>
      </p:pic>
      <p:pic>
        <p:nvPicPr>
          <p:cNvPr id="24" name="Grafik 23" descr="Ein Bild, das Clipart enthält.&#10;&#10;Automatisch generierte Beschreibung">
            <a:extLst>
              <a:ext uri="{FF2B5EF4-FFF2-40B4-BE49-F238E27FC236}">
                <a16:creationId xmlns:a16="http://schemas.microsoft.com/office/drawing/2014/main" id="{A183E23A-131D-DEA7-4D2F-27A76FE69104}"/>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2684729" y="4702818"/>
            <a:ext cx="691803" cy="756257"/>
          </a:xfrm>
          <a:prstGeom prst="rect">
            <a:avLst/>
          </a:prstGeom>
        </p:spPr>
      </p:pic>
    </p:spTree>
    <p:extLst>
      <p:ext uri="{BB962C8B-B14F-4D97-AF65-F5344CB8AC3E}">
        <p14:creationId xmlns:p14="http://schemas.microsoft.com/office/powerpoint/2010/main" val="1680211734"/>
      </p:ext>
    </p:extLst>
  </p:cSld>
  <p:clrMapOvr>
    <a:masterClrMapping/>
  </p:clrMapOvr>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E723051-9B6D-4540-B92F-43AF64822332}">
  <ds:schemaRefs>
    <ds:schemaRef ds:uri="http://schemas.microsoft.com/office/2006/metadata/properties"/>
    <ds:schemaRef ds:uri="http://schemas.microsoft.com/office/infopath/2007/PartnerControls"/>
    <ds:schemaRef ds:uri="14e3e585-18c1-444e-a2b2-7bdbe51b187b"/>
    <ds:schemaRef ds:uri="436f5ecc-5095-4337-8a5c-a427a102b955"/>
  </ds:schemaRefs>
</ds:datastoreItem>
</file>

<file path=customXml/itemProps2.xml><?xml version="1.0" encoding="utf-8"?>
<ds:datastoreItem xmlns:ds="http://schemas.openxmlformats.org/officeDocument/2006/customXml" ds:itemID="{49CC5400-E3C9-459A-8D2A-5B6AF7E4D982}">
  <ds:schemaRefs>
    <ds:schemaRef ds:uri="http://schemas.microsoft.com/sharepoint/v3/contenttype/forms"/>
  </ds:schemaRefs>
</ds:datastoreItem>
</file>

<file path=customXml/itemProps3.xml><?xml version="1.0" encoding="utf-8"?>
<ds:datastoreItem xmlns:ds="http://schemas.openxmlformats.org/officeDocument/2006/customXml" ds:itemID="{DCC337D3-D7CF-4232-BC9C-417958A05E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177</Words>
  <Application>Microsoft Office PowerPoint</Application>
  <PresentationFormat>Benutzerdefiniert</PresentationFormat>
  <Paragraphs>13</Paragraphs>
  <Slides>2</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2</vt:i4>
      </vt:variant>
    </vt:vector>
  </HeadingPairs>
  <TitlesOfParts>
    <vt:vector size="8" baseType="lpstr">
      <vt:lpstr>Arial</vt:lpstr>
      <vt:lpstr>Calibri</vt:lpstr>
      <vt:lpstr>helvetica</vt:lpstr>
      <vt:lpstr>helvetica</vt:lpstr>
      <vt:lpstr>Ink Free</vt:lpstr>
      <vt:lpstr>Office</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2</cp:revision>
  <dcterms:created xsi:type="dcterms:W3CDTF">2023-08-11T13:13:59Z</dcterms:created>
  <dcterms:modified xsi:type="dcterms:W3CDTF">2024-02-16T14:44:30Z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